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notesMasterIdLst>
    <p:notesMasterId r:id="rId23"/>
  </p:notesMasterIdLst>
  <p:sldIdLst>
    <p:sldId id="296" r:id="rId2"/>
    <p:sldId id="329" r:id="rId3"/>
    <p:sldId id="319" r:id="rId4"/>
    <p:sldId id="340" r:id="rId5"/>
    <p:sldId id="341" r:id="rId6"/>
    <p:sldId id="342" r:id="rId7"/>
    <p:sldId id="343" r:id="rId8"/>
    <p:sldId id="353" r:id="rId9"/>
    <p:sldId id="344" r:id="rId10"/>
    <p:sldId id="345" r:id="rId11"/>
    <p:sldId id="346" r:id="rId12"/>
    <p:sldId id="347" r:id="rId13"/>
    <p:sldId id="348" r:id="rId14"/>
    <p:sldId id="349" r:id="rId15"/>
    <p:sldId id="354" r:id="rId16"/>
    <p:sldId id="351" r:id="rId17"/>
    <p:sldId id="352" r:id="rId18"/>
    <p:sldId id="281" r:id="rId19"/>
    <p:sldId id="293" r:id="rId20"/>
    <p:sldId id="282" r:id="rId21"/>
    <p:sldId id="29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04B255-137C-48BB-B509-E0420307D9C5}">
          <p14:sldIdLst>
            <p14:sldId id="296"/>
            <p14:sldId id="329"/>
            <p14:sldId id="319"/>
            <p14:sldId id="340"/>
            <p14:sldId id="341"/>
            <p14:sldId id="342"/>
            <p14:sldId id="343"/>
            <p14:sldId id="353"/>
            <p14:sldId id="344"/>
            <p14:sldId id="345"/>
            <p14:sldId id="346"/>
            <p14:sldId id="347"/>
            <p14:sldId id="348"/>
            <p14:sldId id="349"/>
            <p14:sldId id="354"/>
            <p14:sldId id="351"/>
            <p14:sldId id="352"/>
          </p14:sldIdLst>
        </p14:section>
        <p14:section name="Untitled Section" id="{5FB15FCA-D146-4B6A-8D85-0E76A85442A1}">
          <p14:sldIdLst>
            <p14:sldId id="281"/>
            <p14:sldId id="293"/>
            <p14:sldId id="282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4CAE5-53D1-4A78-8009-4E652B73037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3A8D1-0CD2-4158-A4F3-CBD60C0F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A8D1-0CD2-4158-A4F3-CBD60C0FA4C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A8D1-0CD2-4158-A4F3-CBD60C0FA4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4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3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5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4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2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0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4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lls.gov.bd/?fbclid=IwAR04zXxAlP528v4lqE-I3Fh3qyIdSIeqd6J0Ptit8_OZKurfs4jLbIQKSy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52" y="621475"/>
            <a:ext cx="8526484" cy="68481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49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900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895754"/>
              </p:ext>
            </p:extLst>
          </p:nvPr>
        </p:nvGraphicFramePr>
        <p:xfrm>
          <a:off x="1146412" y="1412875"/>
          <a:ext cx="828419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wWwm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gwkbm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(66742)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ce©t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PZz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_©, †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UK‡bvjwRt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B‡jKwUªK¨vj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Aa¨vq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</a:t>
                      </a:r>
                      <a:r>
                        <a:rPr lang="en-US" sz="4000" b="1" baseline="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Gi ‰</a:t>
                      </a:r>
                      <a:r>
                        <a:rPr lang="en-US" sz="4000" b="1" baseline="0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ewkó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r>
                        <a:rPr lang="en-US" sz="4000" b="1" u="none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63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9ECCE18-12C3-4D71-A0C1-ECF296E2CE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250" y="534572"/>
                <a:ext cx="11352628" cy="613351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2.4 </a:t>
                </a:r>
                <a:r>
                  <a:rPr lang="en-US" sz="3200" b="1" dirty="0" err="1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KzBK</a:t>
                </a:r>
                <a:r>
                  <a:rPr lang="en-US" sz="3200" b="1" dirty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c×wZ</a:t>
                </a:r>
                <a:endParaRPr lang="en-US" sz="3200" b="1" dirty="0">
                  <a:solidFill>
                    <a:srgbClr val="00B0F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KzBK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c×wZ‡Z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e¨vUvwi‡K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Kg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mgq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a‡i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A‡cÿvK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…Z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ewk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A¨vw¤úqv‡i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Kv‡i›U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mieivn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nq| G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c×wZ‡Z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e¨vUvwi‡K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Lye `ª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yZ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hvq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e‡j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G‡K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KzBK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e‡j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 GB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Gi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mgq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fv‡ëR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w¯’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mvaviYZ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50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A¨vw¤úqvi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†_‡K 150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A¨vw¤úqvi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Gi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g‡a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Kv‡i›U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mwUs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`ª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æZ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nq|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KzBK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mwVKfv‡e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m¤úbœ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Kivi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Rb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¨ _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v‡g©v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myBP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w`‡q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wbqš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¿‡Yi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e¨e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¯’v _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ZvcgvÎv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ewk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Avcbv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Acwb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dzwi‡q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hvq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cøUM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jv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euvKv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n‡q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h‡Z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cv‡i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 I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Af¨šÍixY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mvwK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©‡Ui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m„wó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nq|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KzBK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Gi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ejvq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3200" b="1" dirty="0"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𝐈</m:t>
                    </m:r>
                    <m:r>
                      <a:rPr lang="pt-BR" sz="3200" b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pt-BR" sz="32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𝐄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𝐄𝐛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𝐑</m:t>
                        </m:r>
                        <m:r>
                          <a:rPr lang="en-US" sz="3200" b="1" baseline="-25000">
                            <a:latin typeface="Cambria Math" panose="02040503050406030204" pitchFamily="18" charset="0"/>
                            <a:cs typeface="SutonnyMJ" pitchFamily="2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GLv‡b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𝐈</m:t>
                    </m:r>
                    <m:r>
                      <a:rPr lang="pt-BR" sz="3200" b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Kv‡i›U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𝐄</m:t>
                    </m:r>
                    <m:r>
                      <a:rPr lang="pt-BR" sz="3200" b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fv‡ëR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𝐄</m:t>
                    </m:r>
                    <m:r>
                      <a:rPr lang="en-US" sz="3200" b="1" baseline="-25000">
                        <a:latin typeface="Cambria Math" panose="02040503050406030204" pitchFamily="18" charset="0"/>
                        <a:cs typeface="SutonnyMJ" pitchFamily="2" charset="0"/>
                      </a:rPr>
                      <m:t>𝐛</m:t>
                    </m:r>
                    <m:r>
                      <a:rPr lang="pt-BR" sz="3200" b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e¨vUvwii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B.Gg.Gd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𝐑</m:t>
                    </m:r>
                    <m:r>
                      <a:rPr lang="en-US" sz="3200" b="1" baseline="-25000">
                        <a:latin typeface="Cambria Math" panose="02040503050406030204" pitchFamily="18" charset="0"/>
                        <a:cs typeface="SutonnyMJ" pitchFamily="2" charset="0"/>
                      </a:rPr>
                      <m:t>𝐛</m:t>
                    </m:r>
                    <m:r>
                      <a:rPr lang="pt-BR" sz="3200" b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e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¨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vUvwii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B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›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Uvib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¨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vj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 †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iwR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÷¨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v</m:t>
                    </m:r>
                    <m:r>
                      <m:rPr>
                        <m:nor/>
                      </m:rPr>
                      <a:rPr lang="en-US" sz="3200" b="1" dirty="0">
                        <a:latin typeface="SutonnyMJ" pitchFamily="2" charset="0"/>
                        <a:cs typeface="SutonnyMJ" pitchFamily="2" charset="0"/>
                      </a:rPr>
                      <m:t>Ý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 algn="just">
                  <a:buNone/>
                </a:pP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e¨vUvwi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wWmPvR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© Ae¯’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ZLb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c‡Ubwkqvj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𝐄</m:t>
                    </m:r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𝐄𝐛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)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ewk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d‡j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cÖv_wgK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Kv‡i›U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ewk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iKvi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nq|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e¨vUvwi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ZLb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Gi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B.Gg.GdI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e„w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×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c‡Z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iUI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Kg‡Z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CCE18-12C3-4D71-A0C1-ECF296E2CE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250" y="534572"/>
                <a:ext cx="11352628" cy="6133514"/>
              </a:xfrm>
              <a:blipFill>
                <a:blip r:embed="rId2"/>
                <a:stretch>
                  <a:fillRect l="-1396" t="-1889" r="-1343" b="-5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75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AF334-71BC-4299-83C8-BED18AEB2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464234"/>
            <a:ext cx="11338560" cy="5950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KzBK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myweavt</a:t>
            </a:r>
            <a:endParaRPr lang="en-US" sz="36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 algn="just">
              <a:buAutoNum type="arabicParenBoth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KzBK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(2)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GK mv‡_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c¨viv‡j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0" indent="0" algn="just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(3)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cyivZb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myweavRbK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endParaRPr lang="en-US" sz="32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KzBK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Amyweavt</a:t>
            </a:r>
            <a:endParaRPr lang="en-US" sz="36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 algn="just">
              <a:buAutoNum type="arabicParenBoth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m‡ji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M¨v‡ci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0" indent="0" algn="just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(2)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Amgvb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Pv‡R©i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GK mv‡_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(3)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Aqy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012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3D4CE-CF68-4F11-AEE9-E80AB1AF1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82880"/>
            <a:ext cx="11211952" cy="638673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øv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KzBK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 cv_©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K¨t</a:t>
            </a:r>
            <a:endParaRPr lang="en-US" sz="32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6EAAD0A-2B20-413A-A9A4-FDB208BF1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17078"/>
              </p:ext>
            </p:extLst>
          </p:nvPr>
        </p:nvGraphicFramePr>
        <p:xfrm>
          <a:off x="548638" y="614288"/>
          <a:ext cx="11521442" cy="606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9620">
                  <a:extLst>
                    <a:ext uri="{9D8B030D-6E8A-4147-A177-3AD203B41FA5}">
                      <a16:colId xmlns:a16="http://schemas.microsoft.com/office/drawing/2014/main" xmlns="" val="3050691429"/>
                    </a:ext>
                  </a:extLst>
                </a:gridCol>
                <a:gridCol w="5781822">
                  <a:extLst>
                    <a:ext uri="{9D8B030D-6E8A-4147-A177-3AD203B41FA5}">
                      <a16:colId xmlns:a16="http://schemas.microsoft.com/office/drawing/2014/main" xmlns="" val="2421517594"/>
                    </a:ext>
                  </a:extLst>
                </a:gridCol>
              </a:tblGrid>
              <a:tr h="5946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‡¯</a:t>
                      </a:r>
                      <a:r>
                        <a:rPr lang="en-US" sz="3200" b="1" dirty="0" err="1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øv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KzBK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3200" b="1" dirty="0">
                          <a:solidFill>
                            <a:srgbClr val="00B0F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5738672"/>
                  </a:ext>
                </a:extLst>
              </a:tr>
              <a:tr h="534494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(1) 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c×wZ‡Z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Kv‡i›U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mgvb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(1) 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c×wZ‡Z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fv‡ëR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mgvb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3613739"/>
                  </a:ext>
                </a:extLst>
              </a:tr>
              <a:tr h="534494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(2) 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c×wZ‡Z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mgq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ewk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jv‡M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(2)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mgq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Kg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jv‡M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4712448"/>
                  </a:ext>
                </a:extLst>
              </a:tr>
              <a:tr h="1003976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(3)G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c×wZ‡Z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GKvwaK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GK‡Î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mgq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~‡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jv‡K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wmwi‡R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ms‡hvM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Ki‡Z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nq|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(3)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GKvwaK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GK‡Î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mgq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~‡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jv‡K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c¨vivjv‡j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ms‡hvM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Ki‡Z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nq|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0635194"/>
                  </a:ext>
                </a:extLst>
              </a:tr>
              <a:tr h="1414835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(4)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GKvwaK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GK‡Î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Pv‡R©i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mgq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~‡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jvi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ÿgZv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Pv‡R©i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nvi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Amgvb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n‡jI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Amyweav nq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(4)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GKvwaK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GK‡Î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Pv‡R©i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mgq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~‡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jvi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ÿgZv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Pv‡R©i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nvi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mgvb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n‡Z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nq|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9557732"/>
                  </a:ext>
                </a:extLst>
              </a:tr>
              <a:tr h="9746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(5)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mgq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ZvcgvÎv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Kg _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d‡j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Kg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M¨vm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Drcbœ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nq|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(5)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ZvcgvÎv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ewk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vKvq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cÖPzi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M¨vm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Drcbœ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nq|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4020098"/>
                  </a:ext>
                </a:extLst>
              </a:tr>
              <a:tr h="10036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(6)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bZyb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Gi  †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ÿ‡Î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c×wZ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myweavRbK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(6)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cyivZb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e¨vUvwi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PvwR©s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Gi  †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ÿ‡Î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c×wZ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myweavRbK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574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68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3E9929-0D09-4208-8A15-1FA81CA9A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562708"/>
            <a:ext cx="11493305" cy="61757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2.5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B‡jK‡UªvjvBU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¯‘Z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cÖbvwjt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B‡jK‡Uªv‡gvwUf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emf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†h Zij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B‡jK‡UªvjvBU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mvjwdDwiK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wgwkÖZ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Rvwb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mvjwdDwiK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Gwm‡Wi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Av‡cwÿK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¡ 1.835,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wgkÖ‡Yi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AbycvZ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1:3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Abycv‡Z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nq|GB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Gwm‡Wi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ÿqKviK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a‡g©i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mZ©KZvi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bvovPvov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Z¡‡K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Z¡K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cy‡o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Sj‡m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B‡jK‡UªvjvBU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¯‘Z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n¨vÛ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Møvfm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MMjm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A¨v‡cÖvb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cwiavb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Kv‡Pi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cv‡Î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_‡g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B‡jK‡UªvjvBU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¯‘Z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cvwb‡Z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vj‡Z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Gwm‡W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Xvjv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Pj‡e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G‡Z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yN©Ubvi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h‡_ó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B‡jK‡UªvjvBU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cÖ¯Íy‡Zi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cvwZZ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(Distilled Water)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B‡jK‡Uªvjv‡Ui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Av‡cwÿK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cyZ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cvevi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_‡g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cvwb‡Z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Av‡¯Í Av‡¯Í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Xvj‡Z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Kv‡Pi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KvwV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bvo‡Z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`ª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¯‘‡Zi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B‡jK‡UªvjvB‡Ui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nq|Kv‡RB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G‡K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VvÛv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nvB‡WªvwgUv‡ii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Av‡cwÿK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gvc‡Z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B‡jK‡UªvjvB‡Ui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Av‡cwÿK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1.16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evÃbxq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728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2A8C2-9739-46CE-B1E3-F27B4A92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168813"/>
            <a:ext cx="11577711" cy="64852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2.6 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WªvB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PvR©vi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MvVbt</a:t>
            </a:r>
            <a:endParaRPr lang="en-US" sz="32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285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285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285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285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jÿ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†÷c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WvDb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UªvÝdgv‡ii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m‡KÛvwi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¦© `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Wv‡qvU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dzj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I‡qf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iKwUdvqvi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Zix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| Gi D³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cvjmwU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wWwm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fv‡ë‡Ri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cwRwUf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wcK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(Peak)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fv‡ëR‡K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Gm.wm.Avi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G †M‡U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Wv‡qvU</a:t>
            </a:r>
            <a:r>
              <a:rPr 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5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Gi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¨ cª‡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qvM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5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¨‡g †MU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K‡›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Uªvj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jU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|</a:t>
            </a:r>
            <a:r>
              <a:rPr 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85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†MU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evqvm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iwR÷vi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Gm.wm.Avi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†M‡U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cybtcyb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Gwm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mvcøvB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cwRwUf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wcK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Gm.wm.AviwUI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cybtcyb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KÛvKwUs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e¨vUvwi‡K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e¨vUwi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fv‡ëR‡i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wWmPvR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vW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vW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Uy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†MU ‡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Gi Kg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Gm.wm.AviwU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wWmPvR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ïiƒ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vW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K¨v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vW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Uy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†MU ‡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5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GK 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Gi ‡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cybivq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qswµqfv‡e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Gi †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mvwK©UwU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5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50" b="1" dirty="0">
                <a:latin typeface="SutonnyMJ" pitchFamily="2" charset="0"/>
                <a:cs typeface="SutonnyMJ" pitchFamily="2" charset="0"/>
              </a:rPr>
              <a:t>| </a:t>
            </a:r>
            <a:endParaRPr lang="en-US" sz="28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9330DF-59FE-4545-B6B3-23451906A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9" y="653264"/>
            <a:ext cx="10020886" cy="21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3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FA9C72-A344-4F16-B0A9-3A55E19A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520504"/>
            <a:ext cx="11296357" cy="59787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2.7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mvj‡d‡UW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c×wZt</a:t>
            </a:r>
            <a:endParaRPr lang="en-US" sz="36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wWmPvR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Ae¯’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ivL‡j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Am¤ú~Y©fv‡e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Ae¯’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ivL‡j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cøU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wjW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mvj‡dU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Rgv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G‡Z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wfZ‡i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KwgK¨vj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wiq¨vKkb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e¨vnZ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K¨vcvwmwU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nªvm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mvj‡dkb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Rgvi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KviYmg~nt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742950" indent="-742950" algn="just">
              <a:buAutoNum type="arabicParenBoth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AvÛvi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(2)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m¤ú~Y©fv‡e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wWmPvR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(3)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B‡jK‡UªvjvB‡Ui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(4)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(5)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A‡cwÿK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¡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(6) D”P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1B067D-80D0-4CCB-9C9A-0A2A0589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97" y="2407589"/>
            <a:ext cx="5648481" cy="40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3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DC5AEA-3B79-454A-91F4-A93FF577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534572"/>
            <a:ext cx="11141613" cy="5922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2.8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e¨vUvwi‡K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GKmv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c×wZt</a:t>
            </a:r>
            <a:endParaRPr lang="en-US" sz="36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GKmv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yfv‡e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v›U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axi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wmwi‡R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hw`I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nvi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Amgvb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wØwZq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v›U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yZ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c¨vivjv‡j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nvi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Amgvb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nq,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GKmv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8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DAD7AEC-0E45-4FB0-9A7B-FCE9B77C9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5" y="604910"/>
                <a:ext cx="11282290" cy="599283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sz="3600" b="1" dirty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MvwbwZK mgm¨v-1t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wmwi‡R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ms‡hvMK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…Z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wU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m‡ji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e¨vUvwi‡K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210 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wWwm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mieivn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PvR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Ki‡Z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nq|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cªwZwU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m‡ji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wWmPvR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BGgGd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1.8V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Ges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PvR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BGgGd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2.8V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|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cÖwZwU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m‡ji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Af¨šÍixb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iva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</a:t>
                </a:r>
                <a14:m>
                  <m:oMath xmlns:m="http://schemas.openxmlformats.org/officeDocument/2006/math">
                    <m:r>
                      <a:rPr lang="pt-BR" sz="3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pt-BR" sz="3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mvwK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©‡Ui mv‡_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19.4</a:t>
                </a:r>
                <a14:m>
                  <m:oMath xmlns:m="http://schemas.openxmlformats.org/officeDocument/2006/math">
                    <m:r>
                      <a:rPr lang="pt-BR" sz="3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Gi 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ewn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¯’ †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iva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wmwi‡R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mq‡hvM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cÖviw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¤¢K I †kl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Kv‡i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‡›U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Ki| </a:t>
                </a:r>
              </a:p>
              <a:p>
                <a:pPr marL="0" indent="0" algn="just">
                  <a:buNone/>
                </a:pP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mgvavbt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(K)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wWmPvR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BGgGd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pt-BR" sz="3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1.8= 108 V</a:t>
                </a:r>
              </a:p>
              <a:p>
                <a:pPr marL="0" indent="0" algn="just">
                  <a:buNone/>
                </a:pP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Aewkó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fv‡ëR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210-108= 102 V, </a:t>
                </a:r>
              </a:p>
              <a:p>
                <a:pPr marL="0" indent="0" algn="just">
                  <a:buNone/>
                </a:pP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gvU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Af¨šÍixY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vÝ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60X0.01= 0.6</a:t>
                </a:r>
                <a14:m>
                  <m:oMath xmlns:m="http://schemas.openxmlformats.org/officeDocument/2006/math">
                    <m:r>
                      <a:rPr lang="pt-BR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cÖviw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¤¢K 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Kv‡i›U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(Ans)</a:t>
                </a:r>
              </a:p>
              <a:p>
                <a:pPr marL="0" indent="0" algn="just">
                  <a:buNone/>
                </a:pP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(L)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PvR©W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BGgGd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60</a:t>
                </a:r>
                <a:r>
                  <a:rPr lang="pt-BR" sz="36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2.8= 168V</a:t>
                </a:r>
              </a:p>
              <a:p>
                <a:pPr marL="0" indent="0" algn="just">
                  <a:buNone/>
                </a:pP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†kl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Kv‡i›U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𝟐𝟏𝟎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𝟏𝟔𝟖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  <m:r>
                      <a:rPr lang="en-US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(Ans)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D7AEC-0E45-4FB0-9A7B-FCE9B77C9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5" y="604910"/>
                <a:ext cx="11282290" cy="5992837"/>
              </a:xfrm>
              <a:blipFill>
                <a:blip r:embed="rId2"/>
                <a:stretch>
                  <a:fillRect l="-1459" t="-3154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14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9803" y="267287"/>
            <a:ext cx="285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B0F0"/>
                </a:solidFill>
              </a:rPr>
              <a:t>Home Work: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046" y="913618"/>
            <a:ext cx="11558954" cy="474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Ki ?</a:t>
            </a:r>
          </a:p>
          <a:p>
            <a:pPr algn="just"/>
            <a:r>
              <a:rPr lang="en-US" sz="38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Gwm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mvm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© †_‡K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Ki ?</a:t>
            </a:r>
          </a:p>
          <a:p>
            <a:pPr algn="just">
              <a:lnSpc>
                <a:spcPct val="120000"/>
              </a:lnSpc>
            </a:pPr>
            <a:r>
              <a:rPr lang="en-US" sz="3800" b="1" dirty="0">
                <a:latin typeface="SutonnyMJ" pitchFamily="2" charset="0"/>
                <a:cs typeface="SutonnyMJ" pitchFamily="2" charset="0"/>
              </a:rPr>
              <a:t>3| ‡¯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‡¯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-Amyweav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pPr algn="just">
              <a:lnSpc>
                <a:spcPct val="120000"/>
              </a:lnSpc>
            </a:pPr>
            <a:r>
              <a:rPr lang="en-US" sz="3800" b="1" dirty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KzBK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KzBK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- Amyweav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Ki| </a:t>
            </a:r>
          </a:p>
          <a:p>
            <a:pPr algn="just">
              <a:lnSpc>
                <a:spcPct val="120000"/>
              </a:lnSpc>
            </a:pPr>
            <a:r>
              <a:rPr lang="en-US" sz="3800" b="1" dirty="0">
                <a:latin typeface="SutonnyMJ" pitchFamily="2" charset="0"/>
                <a:cs typeface="SutonnyMJ" pitchFamily="2" charset="0"/>
              </a:rPr>
              <a:t>5|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WªvB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PvR©vi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MvVb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cÖbvjx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120000"/>
              </a:lnSpc>
            </a:pPr>
            <a:r>
              <a:rPr lang="en-US" sz="3800" b="1" dirty="0">
                <a:latin typeface="SutonnyMJ" pitchFamily="2" charset="0"/>
                <a:cs typeface="SutonnyMJ" pitchFamily="2" charset="0"/>
              </a:rPr>
              <a:t>6|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MvwbwZK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8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2982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760" y="1432296"/>
            <a:ext cx="11224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AvMvgx</a:t>
            </a:r>
            <a:r>
              <a:rPr lang="en-US" sz="60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K¬vm</a:t>
            </a:r>
            <a:r>
              <a:rPr lang="en-US" sz="60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6000" b="1" dirty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6000" b="1" dirty="0"/>
              <a:t>-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3 (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Uw÷s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ÿZv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034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8" y="323557"/>
            <a:ext cx="10874326" cy="645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                                     </a:t>
            </a:r>
            <a:r>
              <a:rPr lang="en-US" sz="3800" b="1" u="sng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3800" b="1" u="sng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_©xiv..</a:t>
            </a:r>
          </a:p>
          <a:p>
            <a:pPr algn="just">
              <a:lnSpc>
                <a:spcPct val="120000"/>
              </a:lnSpc>
            </a:pPr>
            <a:r>
              <a:rPr lang="en-US" sz="34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120000"/>
              </a:lnSpc>
            </a:pPr>
            <a:r>
              <a:rPr lang="en-US" sz="34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Gwm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mvm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© †_‡K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120000"/>
              </a:lnSpc>
            </a:pPr>
            <a:r>
              <a:rPr lang="en-US" sz="3400" b="1" dirty="0">
                <a:latin typeface="SutonnyMJ" pitchFamily="2" charset="0"/>
                <a:cs typeface="SutonnyMJ" pitchFamily="2" charset="0"/>
              </a:rPr>
              <a:t>3| ‡¯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‡¯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-Amyweav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120000"/>
              </a:lnSpc>
            </a:pPr>
            <a:r>
              <a:rPr lang="en-US" sz="3400" b="1" dirty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KzBK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KzBK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- Amyweav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lnSpc>
                <a:spcPct val="120000"/>
              </a:lnSpc>
            </a:pPr>
            <a:r>
              <a:rPr lang="en-US" sz="3400" b="1" dirty="0">
                <a:latin typeface="SutonnyMJ" pitchFamily="2" charset="0"/>
                <a:cs typeface="SutonnyMJ" pitchFamily="2" charset="0"/>
              </a:rPr>
              <a:t>5|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WªvB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PvR©vi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MvVb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cÖbvjx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120000"/>
              </a:lnSpc>
            </a:pPr>
            <a:r>
              <a:rPr lang="en-US" sz="3400" b="1" dirty="0">
                <a:latin typeface="SutonnyMJ" pitchFamily="2" charset="0"/>
                <a:cs typeface="SutonnyMJ" pitchFamily="2" charset="0"/>
              </a:rPr>
              <a:t>6|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MvwbwZK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637915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49" y="1526349"/>
            <a:ext cx="113924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5400" b="1" dirty="0">
                <a:latin typeface="ParashSushreeMJ" panose="00000400000000000000" pitchFamily="2" charset="0"/>
                <a:cs typeface="ParashSushreeMJ" panose="00000400000000000000" pitchFamily="2" charset="0"/>
              </a:rPr>
              <a:t>এই ভিডিও টি পুনরায় দেখতে দক্ষতাবাতায়ন </a:t>
            </a:r>
            <a:endParaRPr lang="en-US" sz="5400" b="1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  <a:p>
            <a:pPr algn="ctr"/>
            <a:r>
              <a:rPr lang="as-IN" sz="5400" b="1" dirty="0">
                <a:latin typeface="ParashSushreeMJ" panose="00000400000000000000" pitchFamily="2" charset="0"/>
                <a:cs typeface="ParashSushreeMJ" panose="00000400000000000000" pitchFamily="2" charset="0"/>
              </a:rPr>
              <a:t>বা</a:t>
            </a:r>
            <a:endParaRPr lang="en-US" sz="5400" b="1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  <a:p>
            <a:pPr algn="ctr"/>
            <a:r>
              <a:rPr lang="as-IN" sz="5400" b="1" dirty="0">
                <a:latin typeface="Times New Roman" panose="02020603050405020304" pitchFamily="18" charset="0"/>
                <a:cs typeface="ParashSushreeMJ" panose="00000400000000000000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www.skills.gov.bd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5400" b="1" dirty="0">
                <a:latin typeface="ParashSushreeMJ" panose="00000400000000000000" pitchFamily="2" charset="0"/>
                <a:cs typeface="ParashSushreeMJ" panose="00000400000000000000" pitchFamily="2" charset="0"/>
              </a:rPr>
              <a:t>ভিজিট করুন</a:t>
            </a:r>
            <a:endParaRPr lang="en-US" sz="5400" b="1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8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476" y="1092530"/>
            <a:ext cx="6780809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500" b="1" dirty="0">
              <a:latin typeface="SutonnyMJ" pitchFamily="2" charset="0"/>
              <a:cs typeface="SutonnyMJ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`....</a:t>
            </a:r>
            <a:endParaRPr lang="en-US" sz="7200" b="1" dirty="0"/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78461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829994"/>
            <a:ext cx="108204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2.0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f‚wgKv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algn="just">
              <a:defRPr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†m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‡K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_‡g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wWwm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iƒcvšÍwiZ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defRPr/>
            </a:pP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2.1 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algn="just">
              <a:defRPr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h_vt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algn="just"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(K) †¯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Charging)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algn="just"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(L)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KzBK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Charging) </a:t>
            </a:r>
          </a:p>
          <a:p>
            <a:pPr algn="just"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(M)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wUªKj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Trickle Charging)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5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499486-A9B9-4C3B-B83D-7091948BA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3" y="829994"/>
            <a:ext cx="10635175" cy="5346969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3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2.2 220-230 †</a:t>
            </a:r>
            <a:r>
              <a:rPr lang="en-US" sz="3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fvë</a:t>
            </a:r>
            <a:r>
              <a:rPr lang="en-US" sz="3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Gwm</a:t>
            </a:r>
            <a:r>
              <a:rPr lang="en-US" sz="3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3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†_‡K </a:t>
            </a:r>
            <a:r>
              <a:rPr lang="en-US" sz="3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</a:t>
            </a:r>
            <a:endParaRPr lang="en-US" sz="38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  <a:defRPr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mivmwi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A_P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‡`‡k me©`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Gi wm‡½M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mvcøvB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220-230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fvë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6-12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24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fv‡ëi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220-230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fvë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jvBb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mivmwi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PvR©vi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hš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¿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h_vt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742950" indent="-742950" algn="just">
              <a:buAutoNum type="arabicParenBoth"/>
              <a:defRPr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PvR©vi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(2)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KbfviU©vi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  <a:defRPr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PvR©vi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e¨eûZ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1588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545F41-4ADA-41F5-8123-BA1134234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351693"/>
            <a:ext cx="11394831" cy="624605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3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(1) </a:t>
            </a:r>
            <a:r>
              <a:rPr lang="en-US" sz="3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PvR©vi</a:t>
            </a:r>
            <a:r>
              <a:rPr lang="en-US" sz="38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c×wZt</a:t>
            </a:r>
            <a:endParaRPr lang="en-US" sz="38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  <a:defRPr/>
            </a:pP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PvR©v‡i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-</a:t>
            </a:r>
          </a:p>
          <a:p>
            <a:pPr marL="0" indent="0" algn="just">
              <a:buNone/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(K)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UªvÝdigvit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cÖv‡šÍ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220-230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fvë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mvcøvB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Aci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6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fvë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12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fvë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24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fvë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U¨vwcs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(L)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iKwUdvqvit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UªvÝdigv‡ii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m‡KÛvwi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U¨vwcs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¨‡g †h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fv‡ëR‡K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wWwm‡Z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iƒcvšÍwiZ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ÿgZvi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PvR©v‡ii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wnU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wmsK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 †h me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‡m¸‡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n‡jvt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514350" indent="-514350" algn="just">
              <a:buAutoNum type="arabicParenBoth"/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gKvwbK¨vj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Rectifier)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514350" indent="-514350" algn="just">
              <a:buAutoNum type="arabicParenBoth"/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gviKvwi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fcvi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Mercury Vapor Rectifier)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8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A4BDEA-56A5-4D45-AE3B-145AE351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393895"/>
            <a:ext cx="11016175" cy="578306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(3)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gUvj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cøU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Plate Rectifier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(4)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Wv‡qvU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Rectifier )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  <a:defRPr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(5)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fvjf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iKwUdvi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Valve Rectifier)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(M)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‡÷Ut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cwieZ©bkxj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ivaK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c‡Ubwkqvj‡K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¿‡Y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iv‡L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(N) Ab/Ad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myBP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(O)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A¨vwgUvi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(P)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fvëwgUvi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(Q)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BbwW‡KUi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jvBU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</a:t>
            </a:r>
          </a:p>
          <a:p>
            <a:pPr marL="0" indent="0" algn="just">
              <a:buNone/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(R)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Uvwg©bvjt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c‡RwUf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Kvjvi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Uvwg©bvj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AciwU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b‡MwUf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Kvjvi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Uvwg©bvj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c‡RwUf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Uvwg©bvj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PvR©v‡ii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c‡RwUf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Uvwg©bv‡j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b‡MwUf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Uvwg©bvj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PvR©v‡ii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b‡MwUf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Uvwg©bv‡j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nq|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549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6EE163-FA82-414A-86F5-3E52A942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604911"/>
            <a:ext cx="11310425" cy="58662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2.3 ‡¯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øv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c×wZt</a:t>
            </a:r>
            <a:endParaRPr lang="en-US" sz="36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xN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A‡cÿvK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…Z Kg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A¨vw¤úqv‡i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12 †_‡K 20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NÈv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‡¯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wba©vi‡Y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++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cøU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msL¨vi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A‡a©K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c‡RwUf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cø‡Ui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mgcwigvY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A¨vw¤úqvi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A_©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m‡ji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abvZ¡K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cø‡Ui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GK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A¨vw¤úqvi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GB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wmwi‡R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AwZwi³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cwieZ©bkxj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jvwM‡q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‡›Ui ¯^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nvi me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w¯’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</a:t>
            </a:r>
          </a:p>
          <a:p>
            <a:pPr marL="0" indent="0" algn="just">
              <a:buNone/>
            </a:pP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31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31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3100" b="1" dirty="0"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endParaRPr lang="en-US" sz="31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68A2E1-E7E5-40FD-AD63-579A9FCF6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93" y="3988191"/>
            <a:ext cx="9576324" cy="22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07C7722-99C5-43C9-9627-2DBF0CD3F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505" y="520504"/>
                <a:ext cx="10833295" cy="616164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endParaRPr lang="en-US" sz="3200" b="1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endParaRPr lang="en-US" sz="3200" b="1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endParaRPr lang="en-US" sz="3200" b="1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endParaRPr lang="en-US" sz="3200" b="1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Kv‡i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‡›Ui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fvë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e¨vUvwii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B.Gg.Gd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Gi cv_©‡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K¨i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mv‡_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mivmwi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mgvbycvwZK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e¨vUvwii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v‡Ýi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mv‡_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DëvbycvwZK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A_©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3200" b="1" dirty="0">
                    <a:cs typeface="SutonnyMJ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SutonnyMJ" pitchFamily="2" charset="0"/>
                      </a:rPr>
                      <m:t>𝐈</m:t>
                    </m:r>
                    <m:r>
                      <a:rPr lang="pt-BR" sz="3200" b="1" i="0" smtClean="0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pt-BR" sz="3200" b="1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𝐄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200" b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𝐄𝐛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𝐑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𝐑𝐛</m:t>
                        </m:r>
                      </m:den>
                    </m:f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GLv‡b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smtClean="0">
                        <a:latin typeface="Cambria Math" panose="02040503050406030204" pitchFamily="18" charset="0"/>
                        <a:cs typeface="SutonnyMJ" pitchFamily="2" charset="0"/>
                      </a:rPr>
                      <m:t>𝐈</m:t>
                    </m:r>
                    <m:r>
                      <a:rPr lang="pt-BR" sz="3200" b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Kv‡i›U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𝐄</m:t>
                    </m:r>
                    <m:r>
                      <a:rPr lang="pt-BR" sz="3200" b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fv‡ëR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𝐄</m:t>
                    </m:r>
                    <m:r>
                      <a:rPr lang="en-US" sz="3200" b="1" baseline="-25000">
                        <a:latin typeface="Cambria Math" panose="02040503050406030204" pitchFamily="18" charset="0"/>
                        <a:cs typeface="SutonnyMJ" pitchFamily="2" charset="0"/>
                      </a:rPr>
                      <m:t>𝐛</m:t>
                    </m:r>
                    <m:r>
                      <a:rPr lang="pt-BR" sz="3200" b="1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e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¨vUvwii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B.Gg.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Gd,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𝐑</m:t>
                    </m:r>
                    <m:r>
                      <a:rPr lang="pt-BR" sz="3200" b="1" smtClean="0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e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¨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vUvwii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mv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‡_ 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wmwi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‡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R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mshy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³ 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cwieZ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©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bkxj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 †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iwR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÷¨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v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Ý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  <a:cs typeface="SutonnyMJ" pitchFamily="2" charset="0"/>
                      </a:rPr>
                      <m:t>,</m:t>
                    </m:r>
                    <m:r>
                      <a:rPr lang="en-US" sz="3200" b="1">
                        <a:latin typeface="Cambria Math" panose="02040503050406030204" pitchFamily="18" charset="0"/>
                        <a:cs typeface="SutonnyMJ" pitchFamily="2" charset="0"/>
                      </a:rPr>
                      <m:t>𝐑</m:t>
                    </m:r>
                    <m:r>
                      <a:rPr lang="en-US" sz="3200" b="1" baseline="-25000">
                        <a:latin typeface="Cambria Math" panose="02040503050406030204" pitchFamily="18" charset="0"/>
                        <a:cs typeface="SutonnyMJ" pitchFamily="2" charset="0"/>
                      </a:rPr>
                      <m:t>𝐛</m:t>
                    </m:r>
                    <m:r>
                      <a:rPr lang="pt-BR" sz="3200" b="1" smtClean="0"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1" dirty="0" smtClean="0"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e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¨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vUvwii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B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›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Uvib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¨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vj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 †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iwR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÷¨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v</m:t>
                    </m:r>
                    <m:r>
                      <m:rPr>
                        <m:nor/>
                      </m:rPr>
                      <a:rPr lang="en-US" sz="3200" b="1" i="0" dirty="0" smtClean="0">
                        <a:latin typeface="SutonnyMJ" pitchFamily="2" charset="0"/>
                        <a:cs typeface="SutonnyMJ" pitchFamily="2" charset="0"/>
                      </a:rPr>
                      <m:t>Ý|</m:t>
                    </m:r>
                  </m:oMath>
                </a14:m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‡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h‡nZz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e¨vUvwi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nIqvi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mv‡_ mv‡_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e¨vUvwii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B.Gg.GdI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e„w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×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c‡Z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_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v‡K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h‡nZz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Kv‡i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‡›U‡K w¯’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Ae¯’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vq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ivLvi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Rb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PvwR©s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fv‡ëR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evov‡bv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A_ev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e¨vUvwii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mv‡_ mshy³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wmwi‡R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 †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v‡Ýi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Kgv‡bv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>
                    <a:latin typeface="SutonnyMJ" pitchFamily="2" charset="0"/>
                    <a:cs typeface="SutonnyMJ" pitchFamily="2" charset="0"/>
                  </a:rPr>
                  <a:t>cÖ‡qvRb</a:t>
                </a:r>
                <a:r>
                  <a:rPr lang="en-US" sz="3200" b="1" dirty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C7722-99C5-43C9-9627-2DBF0CD3F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505" y="520504"/>
                <a:ext cx="10833295" cy="6161649"/>
              </a:xfrm>
              <a:blipFill>
                <a:blip r:embed="rId2"/>
                <a:stretch>
                  <a:fillRect l="-1406" r="-1406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85F1D7-BDF7-4979-BA56-9E5455FDA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5" y="400930"/>
            <a:ext cx="9576324" cy="22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BD611C-8B54-4364-917A-7B080741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534572"/>
            <a:ext cx="11296357" cy="5642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øv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myweavmg~nt</a:t>
            </a:r>
            <a:endParaRPr lang="en-US" sz="36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(1)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GK mv‡_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Pv‡R©i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ejvq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wmwi‡R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G‡Z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Pv‡R©i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nvi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Amgvb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Amyweav nq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(2) ‡¯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Kg nq,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m‡ji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Kg nq|</a:t>
            </a:r>
          </a:p>
          <a:p>
            <a:pPr marL="0" indent="0" algn="just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(3) ‡¯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Avqy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(4)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Gi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AmyweavRbK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øv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Amyweavmg~nt</a:t>
            </a:r>
            <a:endParaRPr lang="en-US" sz="36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 algn="just">
              <a:buAutoNum type="arabicParenBoth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(2)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cyivZb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e¨vUvwii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‡¯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øv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PvwR©s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myweavmRbK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1153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7528</TotalTime>
  <Words>2201</Words>
  <Application>Microsoft Office PowerPoint</Application>
  <PresentationFormat>Widescreen</PresentationFormat>
  <Paragraphs>123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ParashSushreeMJ</vt:lpstr>
      <vt:lpstr>SutonnyMJ</vt:lpstr>
      <vt:lpstr>Times New Roman</vt:lpstr>
      <vt:lpstr>Office Theme</vt:lpstr>
      <vt:lpstr>cvV cwiwPwZ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Generation of Electrical Enargy</dc:title>
  <dc:creator>nazmulpc</dc:creator>
  <cp:lastModifiedBy>STEP</cp:lastModifiedBy>
  <cp:revision>880</cp:revision>
  <dcterms:created xsi:type="dcterms:W3CDTF">2019-10-12T20:08:54Z</dcterms:created>
  <dcterms:modified xsi:type="dcterms:W3CDTF">2023-10-11T08:53:44Z</dcterms:modified>
</cp:coreProperties>
</file>