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5"/>
  </p:notesMasterIdLst>
  <p:sldIdLst>
    <p:sldId id="296" r:id="rId2"/>
    <p:sldId id="329" r:id="rId3"/>
    <p:sldId id="319" r:id="rId4"/>
    <p:sldId id="318" r:id="rId5"/>
    <p:sldId id="324" r:id="rId6"/>
    <p:sldId id="325" r:id="rId7"/>
    <p:sldId id="328" r:id="rId8"/>
    <p:sldId id="326" r:id="rId9"/>
    <p:sldId id="327" r:id="rId10"/>
    <p:sldId id="281" r:id="rId11"/>
    <p:sldId id="293" r:id="rId12"/>
    <p:sldId id="282" r:id="rId13"/>
    <p:sldId id="29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04B255-137C-48BB-B509-E0420307D9C5}">
          <p14:sldIdLst>
            <p14:sldId id="296"/>
            <p14:sldId id="329"/>
            <p14:sldId id="319"/>
            <p14:sldId id="318"/>
            <p14:sldId id="324"/>
            <p14:sldId id="325"/>
            <p14:sldId id="328"/>
            <p14:sldId id="326"/>
            <p14:sldId id="327"/>
          </p14:sldIdLst>
        </p14:section>
        <p14:section name="Untitled Section" id="{5FB15FCA-D146-4B6A-8D85-0E76A85442A1}">
          <p14:sldIdLst>
            <p14:sldId id="281"/>
            <p14:sldId id="293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2998" autoAdjust="0"/>
  </p:normalViewPr>
  <p:slideViewPr>
    <p:cSldViewPr snapToGrid="0">
      <p:cViewPr varScale="1">
        <p:scale>
          <a:sx n="68" d="100"/>
          <a:sy n="68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CAE5-53D1-4A78-8009-4E652B73037F}" type="datetimeFigureOut">
              <a:rPr lang="en-US" smtClean="0"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8D1-0CD2-4158-A4F3-CBD60C0F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1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27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8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5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4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8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.gov.bd/?fbclid=IwAR04zXxAlP528v4lqE-I3Fh3qyIdSIeqd6J0Ptit8_OZKurfs4jLbIQKSy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2" y="621475"/>
            <a:ext cx="8526484" cy="68481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900" b="1" u="sng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519620"/>
              </p:ext>
            </p:extLst>
          </p:nvPr>
        </p:nvGraphicFramePr>
        <p:xfrm>
          <a:off x="1146412" y="1412875"/>
          <a:ext cx="828419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gwkbm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(66742)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ce©t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_©,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UK‡bvjwRt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B‡jKwUªK¨vj</a:t>
                      </a:r>
                      <a:endParaRPr lang="en-US" sz="40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kumimoji="0" lang="en-US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Aa¨vq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15)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u="none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Uª¨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vKkb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4000" b="1" u="none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2145" y="318655"/>
            <a:ext cx="1967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6096" y="910225"/>
            <a:ext cx="284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/>
              <a:t>Home Work: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6203" y="627797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8874" y="1773383"/>
            <a:ext cx="11014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Ki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© Uª¨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wW‡Rj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WªvBf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UªvKkb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wmwiR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gvUi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†Kb? </a:t>
            </a:r>
          </a:p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Uªwj-ev‡mi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Dcv‡q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w¯úW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K‡Èªvj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760" y="1432296"/>
            <a:ext cx="11224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: </a:t>
            </a:r>
          </a:p>
          <a:p>
            <a:pPr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b="1" dirty="0" smtClean="0"/>
              <a:t>-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16 (Uª¨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gvU‡ii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6202" y="477672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0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9" y="1526349"/>
            <a:ext cx="11392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এই ভিডিও টি পুনরায় দেখতে দক্ষতাবাতায়ন 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বা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Times New Roman" panose="02020603050405020304" pitchFamily="18" charset="0"/>
                <a:cs typeface="ParashSushreeMJ" panose="00000400000000000000" pitchFamily="2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www.skills.gov.bd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ভিজিট করুন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9033" y="491319"/>
            <a:ext cx="200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476" y="1092530"/>
            <a:ext cx="6780809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45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`....</a:t>
            </a:r>
            <a:endParaRPr lang="en-US" sz="7200" b="1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846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64" y="923637"/>
            <a:ext cx="120442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                                    </a:t>
            </a:r>
            <a:r>
              <a:rPr lang="en-US" sz="44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4400" b="1" u="sng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_©xiv..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Uª¨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KZ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© Uª¨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wW‡Rj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WªvBf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Amyweav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UªvKkb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wWwm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wmwiR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gvUi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Uªwj-ev‡mi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w¯úW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K‡Èªvj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Dcvq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endParaRPr lang="en-US" sz="3600" b="1" dirty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5068" y="341194"/>
            <a:ext cx="2662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40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073" y="1551709"/>
            <a:ext cx="11360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Uª¨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(Electric Traction)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t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Uª¨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A_©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wKQz‡K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U‡b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Dci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w`‡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‰e`¨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ywZK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wKQz‡K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U‡b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bqv‡K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B‡jKwUªK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e‡j|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12277"/>
              </p:ext>
            </p:extLst>
          </p:nvPr>
        </p:nvGraphicFramePr>
        <p:xfrm>
          <a:off x="3726874" y="484911"/>
          <a:ext cx="4170217" cy="928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217"/>
              </a:tblGrid>
              <a:tr h="928253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48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Uª¨</a:t>
                      </a:r>
                      <a:r>
                        <a:rPr lang="en-US" sz="48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vKkb</a:t>
                      </a:r>
                      <a:endParaRPr lang="en-US" sz="48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254253"/>
              </p:ext>
            </p:extLst>
          </p:nvPr>
        </p:nvGraphicFramePr>
        <p:xfrm>
          <a:off x="3269673" y="748144"/>
          <a:ext cx="5209309" cy="90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9309"/>
              </a:tblGrid>
              <a:tr h="90054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44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Uª¨</a:t>
                      </a:r>
                      <a:r>
                        <a:rPr lang="en-US" sz="44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vKkb</a:t>
                      </a:r>
                      <a:r>
                        <a:rPr lang="en-US" sz="44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endParaRPr lang="en-US" sz="4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04686"/>
              </p:ext>
            </p:extLst>
          </p:nvPr>
        </p:nvGraphicFramePr>
        <p:xfrm>
          <a:off x="484908" y="2424544"/>
          <a:ext cx="11194473" cy="375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4473"/>
              </a:tblGrid>
              <a:tr h="3754583"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Uª¨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vKkb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c×wZ‡K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yB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algn="just"/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h_vt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(K)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just"/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(L)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algn="just"/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(K)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t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†h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mvnv‡h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hgb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Uªwj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Uªvg-I‡q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(L)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c×wZt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†h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mvnv‡h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P‡j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hgb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ijI‡q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874689"/>
              </p:ext>
            </p:extLst>
          </p:nvPr>
        </p:nvGraphicFramePr>
        <p:xfrm>
          <a:off x="2461491" y="179339"/>
          <a:ext cx="623916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16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Av`k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Uª¨</a:t>
                      </a: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vKkb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c×wZi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‰</a:t>
                      </a: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ewkó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40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88114"/>
              </p:ext>
            </p:extLst>
          </p:nvPr>
        </p:nvGraphicFramePr>
        <p:xfrm>
          <a:off x="845128" y="1427019"/>
          <a:ext cx="10806546" cy="480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6546"/>
              </a:tblGrid>
              <a:tr h="48075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`ª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æZ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e„w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×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D”Pgv‡bi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÷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UK©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hvbevnb‡K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Aek¨B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gReyZ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¯^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qsm¤ú~Y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wekvj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cwigv‡b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AwZwi³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evSv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enb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ÿgZv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hvbevnb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Zixi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Pvj‡bvi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hvbevnb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vgv‡bvi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cÖvwµqv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gm„b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Lye Kg kw³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6|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hvbevnb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D”P `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m¤úbœ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7|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wbqš¿Y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mnR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8|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iÿYv‡eÿY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382556"/>
              </p:ext>
            </p:extLst>
          </p:nvPr>
        </p:nvGraphicFramePr>
        <p:xfrm>
          <a:off x="2032000" y="719666"/>
          <a:ext cx="8128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WªvBf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jv‡Kv‡gvwU‡fi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myweav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848200"/>
              </p:ext>
            </p:extLst>
          </p:nvPr>
        </p:nvGraphicFramePr>
        <p:xfrm>
          <a:off x="651164" y="1510144"/>
          <a:ext cx="1118061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618"/>
              </a:tblGrid>
              <a:tr h="4001193">
                <a:tc>
                  <a:txBody>
                    <a:bodyPr/>
                    <a:lstStyle/>
                    <a:p>
                      <a:pPr algn="just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ijc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‡_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ai‡bi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WªvBf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GB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BwÄb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mivmwi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ijMvwi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Uv‡b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eis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GUv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Rbv‡iU‡ii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KvcjW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Rbv‡iU‡i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Drcbœ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ˆe`¨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ywZK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kw³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ijMvwo‡K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U‡b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wb‡q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GB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wKQz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myweav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‡¤ œ †`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Iqv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n‡jvt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÷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xg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jv‡Kv‡gvwUf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cwie‡Z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jv‡Kv‡gvwUf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Ki‡j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ijc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‡_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cwieZ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©‡bi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cÖ‡qvRb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nqbv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÷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xg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BwÄ‡bi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Zzjbvq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G‡Z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MwZ‡eM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ÿZv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G‡Z ÷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vwUs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ivwbs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UK©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nIqvq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GUv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enb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cÖv_wgK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iÿYv‡eÿY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†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givgZ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Zzjbvg~jK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Kg|</a:t>
                      </a:r>
                    </a:p>
                    <a:p>
                      <a:pPr algn="just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6|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wbqš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¿‡Yi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kw³i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AcPq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gm~b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MwZ‡iva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58769"/>
              </p:ext>
            </p:extLst>
          </p:nvPr>
        </p:nvGraphicFramePr>
        <p:xfrm>
          <a:off x="1704109" y="318655"/>
          <a:ext cx="8132618" cy="123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2618"/>
              </a:tblGrid>
              <a:tr h="12330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</a:t>
                      </a:r>
                      <a:r>
                        <a:rPr lang="en-US" sz="4000" b="1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WªvBf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jv‡Kv‡gvwU‡fi</a:t>
                      </a:r>
                      <a:r>
                        <a:rPr lang="en-US" sz="40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Amyweav</a:t>
                      </a:r>
                      <a:endParaRPr lang="en-US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280171"/>
              </p:ext>
            </p:extLst>
          </p:nvPr>
        </p:nvGraphicFramePr>
        <p:xfrm>
          <a:off x="595745" y="1981199"/>
          <a:ext cx="1090352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528"/>
              </a:tblGrid>
              <a:tr h="3283527">
                <a:tc>
                  <a:txBody>
                    <a:bodyPr/>
                    <a:lstStyle/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GB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wKQz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Amyweav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‡¤ œ †`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Iqv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n‡jvt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Ab¨vb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BwÄ‡bi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Zzjbvq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BwÄ‡bi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Avqy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¯‹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¯^í |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wW‡Rj-BwÄb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-‡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Rbv‡iUi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mU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kxZj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ivLvi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c„_K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      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kxZjxKib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 _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vKv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cÖ‡qvRb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wW‡Rj-BwÄb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cwiwgZ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jv‡Wi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P‡q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jvW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enb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iÿYv‡eÿY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GUv‡Z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7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178972"/>
              </p:ext>
            </p:extLst>
          </p:nvPr>
        </p:nvGraphicFramePr>
        <p:xfrm>
          <a:off x="166255" y="124691"/>
          <a:ext cx="9393383" cy="99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3383"/>
              </a:tblGrid>
              <a:tr h="99752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UªvKkb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wmwiR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e¨env‡ii</a:t>
                      </a:r>
                      <a:r>
                        <a:rPr lang="en-US" sz="44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myweav</a:t>
                      </a:r>
                      <a:endParaRPr lang="en-US" sz="4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9240"/>
              </p:ext>
            </p:extLst>
          </p:nvPr>
        </p:nvGraphicFramePr>
        <p:xfrm>
          <a:off x="360218" y="1620982"/>
          <a:ext cx="11707091" cy="390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7091"/>
              </a:tblGrid>
              <a:tr h="39014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UªvKkb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e¨env‡ii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myweav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wb¤œiƒct</a:t>
                      </a:r>
                      <a:endParaRPr lang="en-US" sz="40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(K)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ewkó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DbœZ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gv‡bi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(L)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givgZ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Kg|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(M)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cÖwZ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wK‡jvIqvU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AvDUcy‡U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gvU‡ii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IRb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Zzjbvg~jK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fv‡e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Kg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6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416553"/>
              </p:ext>
            </p:extLst>
          </p:nvPr>
        </p:nvGraphicFramePr>
        <p:xfrm>
          <a:off x="2133600" y="803564"/>
          <a:ext cx="61791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9128"/>
              </a:tblGrid>
              <a:tr h="637309"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Uªwj-ev‡mi</a:t>
                      </a:r>
                      <a:r>
                        <a:rPr lang="en-US" sz="48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w¯úW</a:t>
                      </a:r>
                      <a:r>
                        <a:rPr lang="en-US" sz="4800" b="1" baseline="0" dirty="0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800" b="1" baseline="0" dirty="0" err="1" smtClean="0">
                          <a:solidFill>
                            <a:schemeClr val="accent2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K‡Èªvj</a:t>
                      </a:r>
                      <a:endParaRPr lang="en-US" sz="4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19126"/>
              </p:ext>
            </p:extLst>
          </p:nvPr>
        </p:nvGraphicFramePr>
        <p:xfrm>
          <a:off x="914401" y="1967346"/>
          <a:ext cx="9379526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9526"/>
              </a:tblGrid>
              <a:tr h="2479964">
                <a:tc>
                  <a:txBody>
                    <a:bodyPr/>
                    <a:lstStyle/>
                    <a:p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‡¤œv³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Dcv‡q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w¯úW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K‡Èªvj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hvqt</a:t>
                      </a:r>
                      <a:endParaRPr lang="en-US" sz="40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kvÈ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wd‡ì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iwR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÷¨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vÝ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ms‡hvM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w¯úW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K‡Èªvj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wmwiR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wd‡ì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U¨vwcs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w¯úW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K‡Èªvj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wmwiR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wd‡ì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WvBfviU©vi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w¯úW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K‡Èªvj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4852</TotalTime>
  <Words>792</Words>
  <Application>Microsoft Office PowerPoint</Application>
  <PresentationFormat>Widescreen</PresentationFormat>
  <Paragraphs>76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ParashSushreeMJ</vt:lpstr>
      <vt:lpstr>SutonnyMJ</vt:lpstr>
      <vt:lpstr>Times New Roman</vt:lpstr>
      <vt:lpstr>Trebuchet MS</vt:lpstr>
      <vt:lpstr>Wingdings 3</vt:lpstr>
      <vt:lpstr>Facet</vt:lpstr>
      <vt:lpstr>cvV cwiwPwZ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Generation of Electrical Enargy</dc:title>
  <dc:creator>nazmulpc</dc:creator>
  <cp:lastModifiedBy>STEP</cp:lastModifiedBy>
  <cp:revision>645</cp:revision>
  <dcterms:created xsi:type="dcterms:W3CDTF">2019-10-12T20:08:54Z</dcterms:created>
  <dcterms:modified xsi:type="dcterms:W3CDTF">2023-10-11T08:55:32Z</dcterms:modified>
</cp:coreProperties>
</file>