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sldIdLst>
    <p:sldId id="296" r:id="rId2"/>
    <p:sldId id="298" r:id="rId3"/>
    <p:sldId id="304" r:id="rId4"/>
    <p:sldId id="305" r:id="rId5"/>
    <p:sldId id="291" r:id="rId6"/>
    <p:sldId id="306" r:id="rId7"/>
    <p:sldId id="302" r:id="rId8"/>
    <p:sldId id="303" r:id="rId9"/>
    <p:sldId id="293" r:id="rId10"/>
    <p:sldId id="281" r:id="rId11"/>
    <p:sldId id="282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AE5-53D1-4A78-8009-4E652B73037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A8D1-0CD2-4158-A4F3-CBD60C0F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8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27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8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8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6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4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.gov.bd/?fbclid=IwAR04zXxAlP528v4lqE-I3Fh3qyIdSIeqd6J0Ptit8_OZKurfs4jLbIQKSy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52" y="621475"/>
            <a:ext cx="8526484" cy="68481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4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408345"/>
              </p:ext>
            </p:extLst>
          </p:nvPr>
        </p:nvGraphicFramePr>
        <p:xfrm>
          <a:off x="1080654" y="1412875"/>
          <a:ext cx="9357756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gwkbm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(66742)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ce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©: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PZz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_©, †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UK‡bvjwR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B‡jKwUªK¨vj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Aa¨vq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-(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11)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600" b="1" dirty="0" err="1">
                          <a:latin typeface="SutonnyMJ" pitchFamily="2" charset="0"/>
                          <a:cs typeface="SutonnyMJ" pitchFamily="2" charset="0"/>
                        </a:rPr>
                        <a:t>wWw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wWwm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Rbv‡iU‡ii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c¨vivjvj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Acv‡ikb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096" y="910225"/>
            <a:ext cx="284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/>
              <a:t>Home Work: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307" y="1934488"/>
            <a:ext cx="1125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UK©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98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49" y="1526349"/>
            <a:ext cx="1139247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s-IN" sz="4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এই ভিডিও টি পুনরায় দেখতে দক্ষতাবাতায়ন </a:t>
            </a:r>
            <a:endParaRPr lang="en-US" sz="4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as-IN" sz="4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বা</a:t>
            </a:r>
            <a:endParaRPr lang="en-US" sz="4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as-IN" sz="4400" b="1" dirty="0">
                <a:latin typeface="Times New Roman" panose="02020603050405020304" pitchFamily="18" charset="0"/>
                <a:cs typeface="ParashSushreeMJ" panose="000004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www.skills.gov.bd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4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ভিজিট করুন</a:t>
            </a:r>
            <a:endParaRPr lang="en-US" sz="4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160" y="1144045"/>
            <a:ext cx="678080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500" b="1" dirty="0"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4500" b="1" dirty="0" err="1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500" b="1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500" b="1" dirty="0">
                <a:latin typeface="SutonnyMJ" pitchFamily="2" charset="0"/>
                <a:cs typeface="SutonnyMJ" pitchFamily="2" charset="0"/>
              </a:rPr>
              <a:t>`...</a:t>
            </a:r>
            <a:endParaRPr lang="en-US" sz="4500" b="1" dirty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846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6821"/>
            <a:ext cx="11896436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400" b="1" u="sng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3400" b="1" u="sng" dirty="0"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_©xiv..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†Kb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nq 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3|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c¨vivjv‡j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eÈb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4|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MvwbwZK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42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6892A-F29C-4645-AA59-9C82A6CE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273"/>
            <a:ext cx="10443248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11.1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</a:t>
            </a: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hvqt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(K) `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e„w×t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(L)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mve©ÿwbK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yr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wbðqZvt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(M) †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givg‡Zi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myweavt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(N)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ewa©Z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c~iYt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(O)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Kgt</a:t>
            </a:r>
            <a:endParaRPr lang="en-US" sz="32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4D767A0-8805-471C-81B1-84BB296B1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77480"/>
              </p:ext>
            </p:extLst>
          </p:nvPr>
        </p:nvGraphicFramePr>
        <p:xfrm>
          <a:off x="1948874" y="221673"/>
          <a:ext cx="7675418" cy="74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5418">
                  <a:extLst>
                    <a:ext uri="{9D8B030D-6E8A-4147-A177-3AD203B41FA5}">
                      <a16:colId xmlns:a16="http://schemas.microsoft.com/office/drawing/2014/main" xmlns="" val="2490881144"/>
                    </a:ext>
                  </a:extLst>
                </a:gridCol>
              </a:tblGrid>
              <a:tr h="748145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Aa¨vq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</a:rPr>
                        <a:t>-(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11) </a:t>
                      </a:r>
                      <a:r>
                        <a:rPr lang="en-US" sz="34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34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4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34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c¨vivjvj</a:t>
                      </a:r>
                      <a:r>
                        <a:rPr lang="en-US" sz="34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Acv‡ikb</a:t>
                      </a:r>
                      <a:endParaRPr lang="en-US" sz="3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32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1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C325D86-5089-44E8-BD3C-4529C1A0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1" y="424873"/>
            <a:ext cx="9301018" cy="104370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11.2 </a:t>
            </a:r>
            <a:r>
              <a:rPr lang="en-US" sz="3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kZ©mg~n</a:t>
            </a:r>
            <a:r>
              <a:rPr lang="en-US" sz="3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DD82C6C-E91B-42BC-8BFA-BD4C2AE5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09" y="1394691"/>
            <a:ext cx="10982035" cy="4646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nqt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(1)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(2)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cvjvwiwU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(3)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GKB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(4) GKB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Kv¤úvwbi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318A79-19ED-447C-A0E6-6A6A619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92364"/>
            <a:ext cx="11628582" cy="36021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11.3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c¨vivjv‡j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eÈb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  <a:b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</a:br>
            <a:endParaRPr lang="en-US" sz="2800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xmlns="" id="{DF1950D1-7E99-42F0-801D-B587E87B0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69119"/>
              </p:ext>
            </p:extLst>
          </p:nvPr>
        </p:nvGraphicFramePr>
        <p:xfrm>
          <a:off x="74613" y="544947"/>
          <a:ext cx="12117388" cy="638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388">
                  <a:extLst>
                    <a:ext uri="{9D8B030D-6E8A-4147-A177-3AD203B41FA5}">
                      <a16:colId xmlns:a16="http://schemas.microsoft.com/office/drawing/2014/main" xmlns="" val="618484572"/>
                    </a:ext>
                  </a:extLst>
                </a:gridCol>
              </a:tblGrid>
              <a:tr h="146870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wb‡Pi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wP‡Î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ywU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c¨vivjvj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Acv‡ikb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Lv‡bv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u="sng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njt</a:t>
                      </a:r>
                      <a:r>
                        <a:rPr lang="en-US" sz="2300" b="1" u="sng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aiv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hvK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Rbv‡iUiwUi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Av‡M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n‡ZB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mshy³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i‡q‡Q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yr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mieivn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Ki‡Q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GLb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evowZ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Pvwn`v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wgUv‡bvi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Rbv‡iUiwU‡K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_‡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Rbv‡iUiwU‡K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cÖvBg-gyfv‡ii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mvnv‡h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¯^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vfvweK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MwZ‡e‡M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Nyiv‡Z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Zvici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wdì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mvwK©U‡K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GKmvB‡UW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Drcbœ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fv‡ë‡Ri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mgvb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3305595"/>
                  </a:ext>
                </a:extLst>
              </a:tr>
              <a:tr h="284748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GLb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300" b="1" baseline="-22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myBP‡K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Dc‡ii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w`‡Ki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,b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Gi mv‡_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_‡g</a:t>
                      </a:r>
                    </a:p>
                    <a:p>
                      <a:pPr algn="l"/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fvëwgUv‡ii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mvnv‡h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¨ †`‡L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c‡i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baseline="-14000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l"/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myBP‡K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wb‡Pi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,b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</a:p>
                    <a:p>
                      <a:pPr algn="l"/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fvëwgUv‡ii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mvnv‡h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Drcbœ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†`L‡Z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466129"/>
                  </a:ext>
                </a:extLst>
              </a:tr>
              <a:tr h="199686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†fvëwgUv‡ii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mvnv‡h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¨ `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ywU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fv‡ë‡Ri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cvjvwcwU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wKbv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†`‡L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hLb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en-US" sz="2300" b="1" i="0" u="none" strike="noStrike" kern="1200" cap="none" spc="0" normalizeH="0" baseline="-14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Drcbœ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ZLb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fvëwgUvi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cvjvwiwU‡Z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vK‡j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‡`©k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Avi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hw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`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cvjvwiwU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wVK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jvë‡Ri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‡`©k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Ki‡e|hw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`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cvjvwiwU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nq,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myB‡P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300" b="1" baseline="-14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cvwë‡q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GKB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cvjvwiwU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jvë‡Ri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cvjvwiwU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wVK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n‡j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300" b="1" baseline="-18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myBP‡K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Zvn‡j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Rbv‡iUi‡K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evmev‡ii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c¨vivjvj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Kv‡bKkb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nj</a:t>
                      </a:r>
                      <a:r>
                        <a:rPr lang="en-US" sz="23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825642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2ED1D0-B68A-4D9E-B6A9-96599A56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80" y="2142837"/>
            <a:ext cx="8155708" cy="25677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9486B4F-D08C-46A3-BB3C-ED02675F283A}"/>
              </a:ext>
            </a:extLst>
          </p:cNvPr>
          <p:cNvCxnSpPr/>
          <p:nvPr/>
        </p:nvCxnSpPr>
        <p:spPr>
          <a:xfrm>
            <a:off x="3961680" y="2290618"/>
            <a:ext cx="0" cy="256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A387B-E73B-4A8C-91E8-05FA6FA1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"/>
            <a:ext cx="11739417" cy="144243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D`vt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2 `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wW.wm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kv›U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Rbv‡iUi‡K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Av‡g©Pvi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kv›U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wdì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Ing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Ing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`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Avweó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E.M.F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µ‡g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520V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Kgb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K‡Zv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xmlns="" id="{775521BF-78CB-42BF-A111-BC1EE0D23A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8379985"/>
                  </p:ext>
                </p:extLst>
              </p:nvPr>
            </p:nvGraphicFramePr>
            <p:xfrm>
              <a:off x="320040" y="1429555"/>
              <a:ext cx="11724324" cy="5449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4542">
                      <a:extLst>
                        <a:ext uri="{9D8B030D-6E8A-4147-A177-3AD203B41FA5}">
                          <a16:colId xmlns:a16="http://schemas.microsoft.com/office/drawing/2014/main" xmlns="" val="4136482701"/>
                        </a:ext>
                      </a:extLst>
                    </a:gridCol>
                    <a:gridCol w="5869782">
                      <a:extLst>
                        <a:ext uri="{9D8B030D-6E8A-4147-A177-3AD203B41FA5}">
                          <a16:colId xmlns:a16="http://schemas.microsoft.com/office/drawing/2014/main" xmlns="" val="4097369815"/>
                        </a:ext>
                      </a:extLst>
                    </a:gridCol>
                  </a:tblGrid>
                  <a:tr h="544927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mgvt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‡`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Iqv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Av‡Q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0.01</a:t>
                          </a:r>
                          <a:r>
                            <a:rPr lang="el-GR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Ω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sz="2400" b="1" i="0" baseline="-25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𝐬𝐡</m:t>
                              </m:r>
                            </m:oMath>
                          </a14:m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100</a:t>
                          </a:r>
                          <a:r>
                            <a:rPr lang="el-GR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Ω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I=8000 A, E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520 V, E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540 V 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?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? V= ?</a:t>
                          </a:r>
                          <a:endParaRPr lang="en-US" sz="2400" b="1" i="0" baseline="-25000" dirty="0" smtClean="0">
                            <a:solidFill>
                              <a:prstClr val="black"/>
                            </a:solidFill>
                            <a:latin typeface="SutonnyMJ" pitchFamily="2" charset="0"/>
                            <a:cs typeface="SutonnyMJ" pitchFamily="2" charset="0"/>
                          </a:endParaRP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Let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evmevi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‡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fv‡ëR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, </a:t>
                          </a: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1bs †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Rbv‡iU‡ii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AvDUcyU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Kv‡i›U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2bs †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Rbv‡iU‡ii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AvDUcyU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Kv‡i›U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 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Here,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I= 8000…..(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cÖwZwU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Kv‡i›U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𝐑</m:t>
                                  </m:r>
                                  <m:r>
                                    <a:rPr lang="en-US" sz="2400" b="1" i="0" baseline="-250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i="0" dirty="0"/>
                            <a:t> 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lang="en-US" sz="2400" b="1" i="0" baseline="-25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b="1" i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1bs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Av‡g©Pvi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Kv‡i›U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schemeClr val="tx1"/>
                              </a:solidFill>
                            </a:rPr>
                            <a:t>a1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2400" b="1" i="0" baseline="-25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𝐬𝐡𝟏</m:t>
                              </m:r>
                            </m:oMath>
                          </a14:m>
                          <a:endParaRPr lang="en-US" sz="2400" b="1" i="0" baseline="-25000" dirty="0" smtClean="0"/>
                        </a:p>
                        <a:p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schemeClr val="tx1"/>
                              </a:solidFill>
                            </a:rPr>
                            <a:t>a1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en-US" sz="2400" b="1" i="0" baseline="-25000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2bs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Av‡g©Pvi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Kv‡i›U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schemeClr val="tx1"/>
                              </a:solidFill>
                            </a:rPr>
                            <a:t>a2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2400" b="1" i="0" baseline="-25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𝐬𝐡𝟐</m:t>
                              </m:r>
                            </m:oMath>
                          </a14:m>
                          <a:endParaRPr lang="en-US" sz="2400" b="1" i="0" baseline="-25000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schemeClr val="tx1"/>
                              </a:solidFill>
                            </a:rPr>
                            <a:t>a2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en-US" sz="2400" b="1" i="0" baseline="-25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cÖwZwU 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V+Voltage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Drop=E.M.F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1bs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,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V+(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𝟎𝟏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𝟓𝟐𝟎</m:t>
                              </m:r>
                            </m:oMath>
                          </a14:m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….(2)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2bs 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†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gwk‡b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,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V+(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𝟎𝟏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𝟓𝟒𝟎</m:t>
                              </m:r>
                            </m:oMath>
                          </a14:m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….(3) </a:t>
                          </a: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Now,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-(2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= (I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)X 0.01=20</a:t>
                          </a:r>
                        </a:p>
                        <a:p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𝟐𝟎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2000, 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2000+I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1" i="0" baseline="-25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Again, 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8000 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Or, 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+2000+I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8000 </a:t>
                          </a:r>
                          <a:endParaRPr lang="en-US" sz="2400" b="1" i="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Or,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=8000-2000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𝟔𝟎𝟎𝟎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 3000A(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Ans</a:t>
                          </a:r>
                          <a:r>
                            <a:rPr lang="en-US" sz="2400" b="1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Ges</a:t>
                          </a:r>
                          <a:r>
                            <a:rPr lang="en-US" sz="2400" b="1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8000-3000 = 5000A (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Ans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 </a:t>
                          </a:r>
                          <a:endParaRPr lang="en-US" sz="2400" b="1" dirty="0" smtClean="0">
                            <a:solidFill>
                              <a:prstClr val="black"/>
                            </a:solidFill>
                            <a:latin typeface="SutonnyMJ" pitchFamily="2" charset="0"/>
                            <a:cs typeface="SutonnyMJ" pitchFamily="2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i="0" baseline="-25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Gi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baseline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gvb</a:t>
                          </a: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2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bs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mgxKi‡b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emvB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  <a:endParaRPr lang="en-US" sz="24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V+(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3000+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𝟎𝟏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𝟓𝟐𝟎</m:t>
                              </m:r>
                            </m:oMath>
                          </a14:m>
                          <a:endParaRPr lang="en-US" sz="24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US" sz="2400" b="1" i="0" baseline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 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489.9 V (</a:t>
                          </a:r>
                          <a:r>
                            <a:rPr lang="en-US" sz="2400" b="1" i="0" dirty="0" err="1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Ans</a:t>
                          </a:r>
                          <a:r>
                            <a:rPr lang="en-US" sz="2400" b="1" i="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00862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5521BF-78CB-42BF-A111-BC1EE0D23A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8379985"/>
                  </p:ext>
                </p:extLst>
              </p:nvPr>
            </p:nvGraphicFramePr>
            <p:xfrm>
              <a:off x="320040" y="1429555"/>
              <a:ext cx="11724324" cy="5449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45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36482701"/>
                        </a:ext>
                      </a:extLst>
                    </a:gridCol>
                    <a:gridCol w="58697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97369815"/>
                        </a:ext>
                      </a:extLst>
                    </a:gridCol>
                  </a:tblGrid>
                  <a:tr h="5449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4" t="-1117" r="-100416" b="-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9896" t="-1117" r="-208" b="-2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008620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41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28A407-4E75-41C0-B952-B227C60F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0727"/>
            <a:ext cx="10988193" cy="48406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nq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Dt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bó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yr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bó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yr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2|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KLb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Dt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RbvU‡ii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wdì‡K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AwZwi³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cwigv‡Y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fv‡ëR‡K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evmevi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bvwg‡q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Avb‡j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BK¨yqvjvBRvi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nq †</a:t>
            </a:r>
            <a:r>
              <a:rPr lang="en-US" sz="3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Kb</a:t>
            </a:r>
            <a:r>
              <a:rPr lang="en-US" sz="3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Dt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mgZv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BK¨yqvjvBRvi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1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nq |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23A9240-9B24-4526-8724-F47DC53DE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44152"/>
              </p:ext>
            </p:extLst>
          </p:nvPr>
        </p:nvGraphicFramePr>
        <p:xfrm>
          <a:off x="3343564" y="286327"/>
          <a:ext cx="4461164" cy="80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164">
                  <a:extLst>
                    <a:ext uri="{9D8B030D-6E8A-4147-A177-3AD203B41FA5}">
                      <a16:colId xmlns:a16="http://schemas.microsoft.com/office/drawing/2014/main" xmlns="" val="561783653"/>
                    </a:ext>
                  </a:extLst>
                </a:gridCol>
              </a:tblGrid>
              <a:tr h="8041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GB </a:t>
                      </a:r>
                      <a:r>
                        <a:rPr lang="en-US" sz="40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Aa¨vq</a:t>
                      </a:r>
                      <a:r>
                        <a:rPr lang="en-US" sz="40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†_‡K </a:t>
                      </a:r>
                      <a:r>
                        <a:rPr lang="en-US" sz="4000" b="1" dirty="0" err="1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a:t>cÖkœ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528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17D19-EAB1-4A06-8CC8-55E69494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29309"/>
            <a:ext cx="11126739" cy="8405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D9214-8DF2-4002-86B7-888CA1F0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9673"/>
            <a:ext cx="11366884" cy="58558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 algn="just"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fvmgvb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(Floating)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e‡j?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Dt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AvMZ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evmevi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AvMZ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G Ae¯’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evmev‡ii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AvMZ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Rbv‡iU‡ii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fvmgvb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2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589" y="1427678"/>
            <a:ext cx="11224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AvMvgx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t 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b="1" dirty="0" smtClean="0">
                <a:solidFill>
                  <a:prstClr val="black"/>
                </a:solidFill>
              </a:rPr>
              <a:t>-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12 </a:t>
            </a:r>
            <a:r>
              <a:rPr lang="en-US" sz="4000" b="1" dirty="0">
                <a:solidFill>
                  <a:prstClr val="black"/>
                </a:solidFill>
              </a:rPr>
              <a:t>(</a:t>
            </a:r>
            <a:r>
              <a:rPr lang="en-US" sz="4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gvU‡ii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Kvh©YxwZ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)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03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3060</TotalTime>
  <Words>908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ParashSushreeMJ</vt:lpstr>
      <vt:lpstr>SutonnyMJ</vt:lpstr>
      <vt:lpstr>Times New Roman</vt:lpstr>
      <vt:lpstr>Trebuchet MS</vt:lpstr>
      <vt:lpstr>Wingdings 3</vt:lpstr>
      <vt:lpstr>Facet</vt:lpstr>
      <vt:lpstr>cvV cwiwPwZ </vt:lpstr>
      <vt:lpstr>PowerPoint Presentation</vt:lpstr>
      <vt:lpstr>PowerPoint Presentation</vt:lpstr>
      <vt:lpstr>11.2 wWwm †Rbv‡iU‡ii c¨vivjvj Acv‡ik‡bi kZ©mg~n  </vt:lpstr>
      <vt:lpstr>11.3 c¨vivjv‡j cwiPvwjZ wWwm †Rbv‡iU‡ii ‡jvW eÈb c×wZ | </vt:lpstr>
      <vt:lpstr>D`vt 2 `ywU wW.wm kv›U †Rbv‡iUi‡K †gvU 8000A Kv‡i›U mieivn Kivi Rb¨ c¨vivjvj Acv‡ikb Kiv n‡q‡Q| cÖ‡Z¨K †gwk‡bi Av‡g©Pvi I kv›U wdì †iwR÷¨vÝ h_vµ‡g 0.01 Ing I 100 Ing| `ywU †gwk‡bi Avweó E.M.F h_vµ‡g  520V Ges 540V n‡j Zv‡`i Kgb Uvwg©bvj ‡fv‡ëR Ges cÖ‡Z¨K †gwk‡bi †jvW Kv‡i›U K‡Zv n‡e, Zv wbY©q Ki|</vt:lpstr>
      <vt:lpstr>PowerPoint Presentation</vt:lpstr>
      <vt:lpstr>4| wWwm †Rbv‡iU‡ii c¨vivjvj Acv‡ik‡bi kZ©¸‡jv wK wK?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Generation of Electrical Enargy</dc:title>
  <dc:creator>nazmulpc</dc:creator>
  <cp:lastModifiedBy>STEP</cp:lastModifiedBy>
  <cp:revision>494</cp:revision>
  <dcterms:created xsi:type="dcterms:W3CDTF">2019-10-12T20:08:54Z</dcterms:created>
  <dcterms:modified xsi:type="dcterms:W3CDTF">2023-10-11T08:51:24Z</dcterms:modified>
</cp:coreProperties>
</file>