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5"/>
  </p:notesMasterIdLst>
  <p:sldIdLst>
    <p:sldId id="296" r:id="rId2"/>
    <p:sldId id="319" r:id="rId3"/>
    <p:sldId id="320" r:id="rId4"/>
    <p:sldId id="325" r:id="rId5"/>
    <p:sldId id="326" r:id="rId6"/>
    <p:sldId id="318" r:id="rId7"/>
    <p:sldId id="323" r:id="rId8"/>
    <p:sldId id="324" r:id="rId9"/>
    <p:sldId id="281" r:id="rId10"/>
    <p:sldId id="327" r:id="rId11"/>
    <p:sldId id="293" r:id="rId12"/>
    <p:sldId id="282" r:id="rId13"/>
    <p:sldId id="29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04B255-137C-48BB-B509-E0420307D9C5}">
          <p14:sldIdLst>
            <p14:sldId id="296"/>
            <p14:sldId id="319"/>
            <p14:sldId id="320"/>
            <p14:sldId id="325"/>
            <p14:sldId id="326"/>
            <p14:sldId id="318"/>
            <p14:sldId id="323"/>
            <p14:sldId id="324"/>
          </p14:sldIdLst>
        </p14:section>
        <p14:section name="Untitled Section" id="{5FB15FCA-D146-4B6A-8D85-0E76A85442A1}">
          <p14:sldIdLst>
            <p14:sldId id="281"/>
            <p14:sldId id="327"/>
            <p14:sldId id="293"/>
            <p14:sldId id="282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2998" autoAdjust="0"/>
  </p:normalViewPr>
  <p:slideViewPr>
    <p:cSldViewPr snapToGrid="0">
      <p:cViewPr varScale="1">
        <p:scale>
          <a:sx n="68" d="100"/>
          <a:sy n="68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4CAE5-53D1-4A78-8009-4E652B73037F}" type="datetimeFigureOut">
              <a:rPr lang="en-US" smtClean="0"/>
              <a:t>11-Oct-23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3A8D1-0CD2-4158-A4F3-CBD60C0F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5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8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6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54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8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27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8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85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61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41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0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9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3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8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ills.gov.bd/?fbclid=IwAR04zXxAlP528v4lqE-I3Fh3qyIdSIeqd6J0Ptit8_OZKurfs4jLbIQKSyM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52" y="621475"/>
            <a:ext cx="8526484" cy="68481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49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9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032937"/>
              </p:ext>
            </p:extLst>
          </p:nvPr>
        </p:nvGraphicFramePr>
        <p:xfrm>
          <a:off x="1146412" y="1412875"/>
          <a:ext cx="828419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4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gwkbm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(66742)</a:t>
                      </a: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ce©t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PZz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_©,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UK‡bvjwRt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B‡jKwUªK¨vj</a:t>
                      </a:r>
                      <a:endParaRPr lang="en-US" sz="40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Aa¨vq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14)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u="none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4000" b="1" u="none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u="none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u="none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4000" b="1" u="none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u="none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Pvjbv</a:t>
                      </a:r>
                      <a:r>
                        <a:rPr lang="en-US" sz="4000" b="1" u="none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u="none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4000" b="1" u="none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u="none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MwZ</a:t>
                      </a:r>
                      <a:r>
                        <a:rPr lang="en-US" sz="4000" b="1" u="none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u="none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wbqš¿Y</a:t>
                      </a:r>
                      <a:r>
                        <a:rPr lang="en-US" sz="4000" b="1" u="none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92145" y="318655"/>
            <a:ext cx="1967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66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6096" y="910225"/>
            <a:ext cx="284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/>
              <a:t>Home Work: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6203" y="627797"/>
            <a:ext cx="259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442775"/>
              </p:ext>
            </p:extLst>
          </p:nvPr>
        </p:nvGraphicFramePr>
        <p:xfrm>
          <a:off x="803564" y="1828029"/>
          <a:ext cx="1058487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4872"/>
              </a:tblGrid>
              <a:tr h="3408989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</a:t>
                      </a:r>
                      <a:r>
                        <a:rPr lang="en-US" sz="48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Aa¨vq</a:t>
                      </a:r>
                      <a:r>
                        <a:rPr lang="en-US" sz="4800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r>
                        <a:rPr lang="en-US" sz="48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14 ‡_‡</a:t>
                      </a:r>
                      <a:r>
                        <a:rPr lang="en-US" sz="48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Kt</a:t>
                      </a:r>
                      <a:endParaRPr lang="en-US" sz="4800" b="1" dirty="0" smtClean="0">
                        <a:solidFill>
                          <a:schemeClr val="accent2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1|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MwZ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wbqš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¿‡Yi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m~ÎwU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wjL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2|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WvBfvU©vi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wdì-WvBfvU©vi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ej‡Z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wK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eySvq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?</a:t>
                      </a: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3|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MwZ‡eM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wK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wK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wel‡qi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Dci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wbf©i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?</a:t>
                      </a: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4| w_ª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eY©bv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5|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vUvi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†Kb?</a:t>
                      </a:r>
                      <a:endParaRPr lang="en-US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9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760" y="1432296"/>
            <a:ext cx="11224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: </a:t>
            </a:r>
          </a:p>
          <a:p>
            <a:pPr algn="ctr"/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000" b="1" dirty="0" smtClean="0"/>
              <a:t>-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15 (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Uª¨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16202" y="477672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03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49" y="1526349"/>
            <a:ext cx="113924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এই ভিডিও টি পুনরায় দেখতে দক্ষতাবাতায়ন 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বা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Times New Roman" panose="02020603050405020304" pitchFamily="18" charset="0"/>
                <a:cs typeface="ParashSushreeMJ" panose="00000400000000000000" pitchFamily="2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www.skills.gov.bd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ভিজিট করুন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9033" y="491319"/>
            <a:ext cx="2001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19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5476" y="1092530"/>
            <a:ext cx="6780809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4500" b="1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`....</a:t>
            </a:r>
            <a:endParaRPr lang="en-US" sz="7200" b="1" dirty="0"/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846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4072" y="1551710"/>
                <a:ext cx="11720947" cy="4644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wWwm</a:t>
                </a:r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†</a:t>
                </a:r>
                <a:r>
                  <a:rPr lang="en-US" sz="36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gvU‡ii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e¨vK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e.m.f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mgxKiY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3200" b="1" baseline="-250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32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</a:rPr>
                          <m:t>NP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†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gvU‡ii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MwZ‡eM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</a:rPr>
                      <m:t>N</m:t>
                    </m:r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</a:rPr>
                          <m:t>P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(†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gvU‡ii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†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ejvq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1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sz="36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36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prstClr val="black"/>
                        </a:solidFill>
                      </a:rPr>
                      <m:t>P</m:t>
                    </m:r>
                  </m:oMath>
                </a14:m>
                <a:r>
                  <a:rPr lang="en-US" sz="36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†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Kvb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cwieZ©b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nq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bv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)</a:t>
                </a:r>
              </a:p>
              <a:p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 A</a:t>
                </a:r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_©vr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</a:rPr>
                      <m:t>N</m:t>
                    </m:r>
                  </m:oMath>
                </a14:m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prstClr val="black"/>
                    </a:solidFill>
                    <a:latin typeface="Algerian" panose="04020705040A02060702" pitchFamily="82" charset="0"/>
                    <a:cs typeface="Times New Roman" panose="02020603050405020304" pitchFamily="18" charset="0"/>
                  </a:rPr>
                  <a:t>∞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prstClr val="black"/>
                  </a:solidFill>
                </a:endParaRPr>
              </a:p>
              <a:p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A_ev</a:t>
                </a:r>
                <a:r>
                  <a:rPr lang="en-US" sz="3200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1" dirty="0" smtClean="0">
                        <a:solidFill>
                          <a:prstClr val="black"/>
                        </a:solidFill>
                      </a:rPr>
                      <m:t>N</m:t>
                    </m:r>
                  </m:oMath>
                </a14:m>
                <a:r>
                  <a:rPr lang="en-US" sz="36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solidFill>
                      <a:prstClr val="black"/>
                    </a:solidFill>
                    <a:latin typeface="Algerian" panose="04020705040A02060702" pitchFamily="82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𝐊</m:t>
                    </m:r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32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2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</a:p>
              <a:p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 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Aevi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3200" b="1" baseline="-250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V</a:t>
                </a:r>
                <a:r>
                  <a:rPr lang="en-US" sz="3200" b="1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3200" b="1" baseline="-250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3200" b="1" baseline="-250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3200" b="1" baseline="-25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b="1" dirty="0" smtClean="0">
                    <a:ea typeface="Cambria Math" panose="02040503050406030204" pitchFamily="18" charset="0"/>
                    <a:cs typeface="SutonnyMJ" pitchFamily="2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∴</m:t>
                    </m:r>
                    <m:r>
                      <m:rPr>
                        <m:nor/>
                      </m:rPr>
                      <a:rPr lang="en-US" sz="4000" b="1" dirty="0">
                        <a:solidFill>
                          <a:prstClr val="black"/>
                        </a:solidFill>
                      </a:rPr>
                      <m:t>N</m:t>
                    </m:r>
                  </m:oMath>
                </a14:m>
                <a:r>
                  <a:rPr lang="en-US" sz="36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solidFill>
                      <a:prstClr val="black"/>
                    </a:solidFill>
                    <a:latin typeface="Algerian" panose="04020705040A02060702" pitchFamily="82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𝐊</m:t>
                    </m:r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32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IaRa</m:t>
                        </m:r>
                        <m:r>
                          <m:rPr>
                            <m:nor/>
                          </m:rPr>
                          <a:rPr lang="en-US" sz="3200" b="1" baseline="-25000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200" b="1" dirty="0">
                            <a:solidFill>
                              <a:prstClr val="black"/>
                            </a:solidFill>
                          </a:rPr>
                          <m:t>φ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2" y="1551710"/>
                <a:ext cx="11720947" cy="4644861"/>
              </a:xfrm>
              <a:prstGeom prst="rect">
                <a:avLst/>
              </a:prstGeom>
              <a:blipFill rotWithShape="0">
                <a:blip r:embed="rId2"/>
                <a:stretch>
                  <a:fillRect l="-1300" b="-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12817"/>
              </p:ext>
            </p:extLst>
          </p:nvPr>
        </p:nvGraphicFramePr>
        <p:xfrm>
          <a:off x="1343892" y="568037"/>
          <a:ext cx="8575963" cy="70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5963"/>
              </a:tblGrid>
              <a:tr h="70658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wWwm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gvU‡ii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MwZ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wbqš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¿‡Yi †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ÿ‡Î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we‡eP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welqmgyn</a:t>
                      </a:r>
                      <a:endParaRPr lang="en-US" sz="4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9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9851954"/>
                  </p:ext>
                </p:extLst>
              </p:nvPr>
            </p:nvGraphicFramePr>
            <p:xfrm>
              <a:off x="318654" y="719665"/>
              <a:ext cx="11665527" cy="55003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65527"/>
                  </a:tblGrid>
                  <a:tr h="2106661"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4800" b="1" dirty="0" smtClean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4800" b="1" i="0" dirty="0" smtClean="0">
                                  <a:solidFill>
                                    <a:schemeClr val="tx1"/>
                                  </a:solidFill>
                                </a:rPr>
                                <m:t>   </m:t>
                              </m:r>
                              <m:r>
                                <m:rPr>
                                  <m:nor/>
                                </m:rPr>
                                <a:rPr lang="en-US" sz="4800" b="1" dirty="0" smtClean="0">
                                  <a:solidFill>
                                    <a:schemeClr val="accent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</m:oMath>
                          </a14:m>
                          <a:r>
                            <a:rPr lang="en-US" sz="4800" b="1" dirty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4800" b="0" dirty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sz="7200" b="1" i="0" kern="1200">
                                  <a:solidFill>
                                    <a:schemeClr val="accent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𝐊</m:t>
                              </m:r>
                              <m:f>
                                <m:fPr>
                                  <m:ctrlPr>
                                    <a:rPr lang="en-US" sz="7200" b="1" i="1" kern="120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7200" b="1" i="0" kern="1200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V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7200" b="1" i="0" kern="1200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 –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7200" b="1" i="0" kern="1200" dirty="0" smtClean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7200" b="1" i="0" kern="1200" baseline="-25000" dirty="0" smtClean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7200" b="1" i="0" kern="1200" dirty="0" smtClean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7200" b="1" i="0" kern="1200" baseline="-25000" dirty="0" smtClean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7200" b="1" i="0" kern="1200" dirty="0" smtClean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l-GR" sz="7200" b="1" i="0" kern="1200" dirty="0">
                                      <a:solidFill>
                                        <a:schemeClr val="accent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φ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4800" b="1" dirty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4800" b="1" dirty="0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sz="3800" b="1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Dc‡ii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mgxKiY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†_‡K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ej‡Z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cvwi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†h, †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gvU‡ii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MwZ‡eM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3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wU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wel‡qi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Dci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wbf©i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</a:t>
                          </a:r>
                        </a:p>
                        <a:p>
                          <a:pPr algn="l"/>
                          <a:endParaRPr lang="en-US" sz="3800" b="1" baseline="0" dirty="0" smtClean="0">
                            <a:solidFill>
                              <a:prstClr val="black"/>
                            </a:solidFill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1| </a:t>
                          </a:r>
                          <a:r>
                            <a:rPr lang="en-US" sz="3800" b="1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mieivn †</a:t>
                          </a:r>
                          <a:r>
                            <a:rPr lang="en-US" sz="3800" b="1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fv‡ëR</a:t>
                          </a:r>
                          <a:r>
                            <a:rPr lang="en-US" sz="3800" b="1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3800" b="1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V</m:t>
                              </m:r>
                            </m:oMath>
                          </a14:m>
                          <a:r>
                            <a:rPr lang="en-US" sz="3800" b="1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)cwieZ©b </a:t>
                          </a:r>
                          <a:r>
                            <a:rPr lang="en-US" sz="3800" b="1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3800" b="1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</a:t>
                          </a:r>
                          <a:r>
                            <a:rPr lang="en-US" sz="38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l"/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2|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Av‡g©Pvi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Kv‡i›U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800" b="1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3800" b="1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I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-2500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0" dirty="0" smtClean="0">
                                  <a:solidFill>
                                    <a:prstClr val="black"/>
                                  </a:solidFill>
                                  <a:latin typeface="SutonnyMJ" pitchFamily="2" charset="0"/>
                                  <a:cs typeface="SutonnyMJ" pitchFamily="2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A_ev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Av‡g©Pvi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†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iwR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÷¨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vÝ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800" b="1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3800" b="1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-2500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0" dirty="0" smtClean="0">
                                  <a:solidFill>
                                    <a:prstClr val="black"/>
                                  </a:solidFill>
                                  <a:latin typeface="SutonnyMJ" pitchFamily="2" charset="0"/>
                                  <a:cs typeface="SutonnyMJ" pitchFamily="2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cwieZ©b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 </a:t>
                          </a:r>
                        </a:p>
                        <a:p>
                          <a:pPr algn="l"/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3|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wdì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d¬v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· </a:t>
                          </a:r>
                          <a14:m>
                            <m:oMath xmlns:m="http://schemas.openxmlformats.org/officeDocument/2006/math">
                              <m:r>
                                <a:rPr lang="en-US" sz="3800" b="1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l-GR" sz="3800" b="1" dirty="0" smtClean="0">
                                  <a:solidFill>
                                    <a:schemeClr val="tx1"/>
                                  </a:solidFill>
                                </a:rPr>
                                <m:t>φ</m:t>
                              </m:r>
                              <m:r>
                                <m:rPr>
                                  <m:nor/>
                                </m:rPr>
                                <a:rPr lang="en-US" sz="3800" b="1" baseline="0" dirty="0" smtClean="0">
                                  <a:solidFill>
                                    <a:prstClr val="black"/>
                                  </a:solidFill>
                                  <a:latin typeface="SutonnyMJ" pitchFamily="2" charset="0"/>
                                  <a:cs typeface="SutonnyMJ" pitchFamily="2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cwieZ©b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800" b="1" baseline="0" dirty="0" err="1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3800" b="1" baseline="0" dirty="0" smtClean="0">
                              <a:solidFill>
                                <a:prstClr val="black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</a:t>
                          </a:r>
                          <a:endParaRPr lang="en-US" sz="3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9851954"/>
                  </p:ext>
                </p:extLst>
              </p:nvPr>
            </p:nvGraphicFramePr>
            <p:xfrm>
              <a:off x="318654" y="719665"/>
              <a:ext cx="11665527" cy="55003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65527"/>
                  </a:tblGrid>
                  <a:tr h="55003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52" t="-111" r="-104" b="-476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055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29337195"/>
                  </p:ext>
                </p:extLst>
              </p:nvPr>
            </p:nvGraphicFramePr>
            <p:xfrm>
              <a:off x="677863" y="526474"/>
              <a:ext cx="10959955" cy="8174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59955"/>
                  </a:tblGrid>
                  <a:tr h="817417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40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+mn-ea"/>
                              <a:cs typeface="SutonnyMJ" pitchFamily="2" charset="0"/>
                            </a:rPr>
                            <a:t>wWwm †</a:t>
                          </a:r>
                          <a:r>
                            <a:rPr kumimoji="0" lang="en-US" sz="4000" b="1" i="0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+mn-ea"/>
                              <a:cs typeface="SutonnyMJ" pitchFamily="2" charset="0"/>
                            </a:rPr>
                            <a:t>gvU‡ii</a:t>
                          </a:r>
                          <a:r>
                            <a:rPr kumimoji="0" lang="en-US" sz="40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+mn-ea"/>
                              <a:cs typeface="SutonnyMJ" pitchFamily="2" charset="0"/>
                            </a:rPr>
                            <a:t> </a:t>
                          </a:r>
                          <a:r>
                            <a:rPr kumimoji="0" lang="en-US" sz="4000" b="1" i="0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+mn-ea"/>
                              <a:cs typeface="SutonnyMJ" pitchFamily="2" charset="0"/>
                            </a:rPr>
                            <a:t>Av‡g©Pvi</a:t>
                          </a:r>
                          <a:r>
                            <a:rPr kumimoji="0" lang="en-US" sz="40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+mn-ea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4000" b="1" baseline="0" dirty="0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†</a:t>
                          </a:r>
                          <a:r>
                            <a:rPr lang="en-US" sz="4000" b="1" baseline="0" dirty="0" err="1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iwR</a:t>
                          </a:r>
                          <a:r>
                            <a:rPr lang="en-US" sz="4000" b="1" baseline="0" dirty="0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÷¨</a:t>
                          </a:r>
                          <a:r>
                            <a:rPr lang="en-US" sz="4000" b="1" baseline="0" dirty="0" err="1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vÝ</a:t>
                          </a:r>
                          <a:r>
                            <a:rPr lang="en-US" sz="4000" b="1" baseline="0" dirty="0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4000" b="1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4000" b="1" dirty="0" smtClean="0">
                                  <a:solidFill>
                                    <a:srgbClr val="FF00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en-US" sz="4000" b="1" baseline="-25000" dirty="0" smtClean="0">
                                  <a:solidFill>
                                    <a:srgbClr val="FF00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4000" b="1" baseline="0" dirty="0" smtClean="0">
                                  <a:solidFill>
                                    <a:srgbClr val="FF0000"/>
                                  </a:solidFill>
                                  <a:latin typeface="SutonnyMJ" pitchFamily="2" charset="0"/>
                                  <a:cs typeface="SutonnyMJ" pitchFamily="2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4000" b="1" baseline="0" dirty="0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4000" b="1" baseline="0" dirty="0" err="1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cwieZ©b</a:t>
                          </a:r>
                          <a:r>
                            <a:rPr lang="en-US" sz="4000" b="1" baseline="0" dirty="0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4000" b="1" baseline="0" dirty="0" err="1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K‡i</a:t>
                          </a:r>
                          <a:r>
                            <a:rPr lang="en-US" sz="4000" b="1" baseline="0" dirty="0" smtClean="0">
                              <a:solidFill>
                                <a:srgbClr val="FF0000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kumimoji="0" lang="en-US" sz="4000" b="1" i="0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+mn-ea"/>
                              <a:cs typeface="SutonnyMJ" pitchFamily="2" charset="0"/>
                            </a:rPr>
                            <a:t>MwZ</a:t>
                          </a:r>
                          <a:r>
                            <a:rPr kumimoji="0" lang="en-US" sz="40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+mn-ea"/>
                              <a:cs typeface="SutonnyMJ" pitchFamily="2" charset="0"/>
                            </a:rPr>
                            <a:t> </a:t>
                          </a:r>
                          <a:r>
                            <a:rPr kumimoji="0" lang="en-US" sz="4000" b="1" i="0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+mn-ea"/>
                              <a:cs typeface="SutonnyMJ" pitchFamily="2" charset="0"/>
                            </a:rPr>
                            <a:t>wbqš¿Y</a:t>
                          </a:r>
                          <a:endParaRPr lang="en-US" sz="4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29337195"/>
                  </p:ext>
                </p:extLst>
              </p:nvPr>
            </p:nvGraphicFramePr>
            <p:xfrm>
              <a:off x="677863" y="526474"/>
              <a:ext cx="10959955" cy="8174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59955"/>
                  </a:tblGrid>
                  <a:tr h="8174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6" t="-11852" r="-111" b="-1851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0746"/>
              </p:ext>
            </p:extLst>
          </p:nvPr>
        </p:nvGraphicFramePr>
        <p:xfrm>
          <a:off x="554180" y="1620982"/>
          <a:ext cx="1115291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2"/>
                <a:gridCol w="4599710"/>
              </a:tblGrid>
              <a:tr h="502920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wWwm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gvU‡ii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Av‡g©Pvi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mv‡_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wmwi‡R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GKwU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cwieZ©bkxj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vÝ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MwZ‡eM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wbqš¿Y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hvq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cwieZ©bkxj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vÝ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Kvi‡Y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Av‡g©Pvi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mvwK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vÝ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e‡o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hvIqvq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e¨vK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BGgGd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K‡g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MwZ‡eM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K‡g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vÝ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hZ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evov‡bv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MwZ‡eM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ZZ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Kg‡e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cv‡ki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wP‡Î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GB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†`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Lv‡bv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n‡jv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325" y="1787236"/>
            <a:ext cx="4410075" cy="454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454272"/>
              </p:ext>
            </p:extLst>
          </p:nvPr>
        </p:nvGraphicFramePr>
        <p:xfrm>
          <a:off x="969819" y="595745"/>
          <a:ext cx="926869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8690"/>
              </a:tblGrid>
              <a:tr h="66501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wWwm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gvU‡ii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wdì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WvBfvU©vi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cwieZ©b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MwZ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wbqš¿Y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16044"/>
              </p:ext>
            </p:extLst>
          </p:nvPr>
        </p:nvGraphicFramePr>
        <p:xfrm>
          <a:off x="554180" y="1620982"/>
          <a:ext cx="1115291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2"/>
                <a:gridCol w="4599710"/>
              </a:tblGrid>
              <a:tr h="502920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wWwm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wmwiR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gvU‡ii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wmwiR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wd‡ìi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AvovAvwo‡Z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c¨vivjv‡j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GKwU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cwieZbkxj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vÝ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hv‡K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WvBfvU©vi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wdì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-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WvBfvU©vi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ejv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GB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WvBfvU©v‡K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ga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w`‡q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›`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vbyhvqx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Kv‡i›U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cvUv‡bv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hvq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myZivs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,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B”QvgvwdK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d¬v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·‡K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nªvm-e„w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×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hvq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,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d‡j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MwZ‡eM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wbqš¿Y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hvq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cv‡ki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wP‡Î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GB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†`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Lv‡bv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n‡jv</a:t>
                      </a:r>
                      <a:r>
                        <a:rPr lang="en-US" sz="36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524" y="1814944"/>
            <a:ext cx="4361948" cy="422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747500"/>
              </p:ext>
            </p:extLst>
          </p:nvPr>
        </p:nvGraphicFramePr>
        <p:xfrm>
          <a:off x="3006436" y="35627"/>
          <a:ext cx="631767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674"/>
              </a:tblGrid>
              <a:tr h="62939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wPÎ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mn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w_ª 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Kvh©cÖbvjx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555503"/>
              </p:ext>
            </p:extLst>
          </p:nvPr>
        </p:nvGraphicFramePr>
        <p:xfrm>
          <a:off x="130628" y="926274"/>
          <a:ext cx="11792198" cy="5931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8323"/>
                <a:gridCol w="4583875"/>
              </a:tblGrid>
              <a:tr h="593172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MVYt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cv‡ki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wP‡Î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w_ª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vUv©i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wewfbœ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Ask ‡`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Lv‡bv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G‡Z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wZbwU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e‡j G‡K w_ª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vUv©i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e‡j|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wZbwU‡K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L, A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Øviv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wPwýZ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mieiv‡ni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c‡RwUf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jvB‡bi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mv‡_,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c‡RwUf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wdì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b‡MwUf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dxì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Uvwg©bvjwU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evB‡i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mieiv‡ni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b‡MwUf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jvB‡bi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wfZ‡i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vwUs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iwRó¨Ý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hv‡Z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A‡bK¸wj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U¨vwcs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U¨vwcs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c‡q›U¸wj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wPÎvbyhvqx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1,2,3,4,5,6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BZ¨vw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wPwýZ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cwievnx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eZv‡gi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gvSLv‡b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w¯úªs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Iqvjv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emv‡bv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G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gva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¨‡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wewfbœ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As‡k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cÖevwnZ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Pvcw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`‡q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U¨vwcs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‡›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evZvg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wj‡K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úk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Nviv‡bv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ivwbs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cwRk‡b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vKvi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 G‡Z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jvnvi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UzKiv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emv‡bv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fvë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wiwjR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I 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Ifvi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fvë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wiwjR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ywU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jvnvi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Ici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cuPv‡bv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500" b="1" baseline="0" smtClean="0">
                        <a:solidFill>
                          <a:prstClr val="black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just"/>
                      <a:r>
                        <a:rPr lang="en-US" sz="2500" b="1" baseline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cÖev‡ni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G¸wj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ª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g¨vM‡b‡U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cwibZ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25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473" y="800100"/>
            <a:ext cx="4633355" cy="457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46841"/>
              </p:ext>
            </p:extLst>
          </p:nvPr>
        </p:nvGraphicFramePr>
        <p:xfrm>
          <a:off x="0" y="221672"/>
          <a:ext cx="12192000" cy="656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2473"/>
                <a:gridCol w="5569527"/>
              </a:tblGrid>
              <a:tr h="6471458">
                <a:tc>
                  <a:txBody>
                    <a:bodyPr/>
                    <a:lstStyle/>
                    <a:p>
                      <a:pPr algn="just"/>
                      <a:r>
                        <a:rPr lang="en-US" sz="2500" b="1" u="sng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Kvh©cÖYvjxt</a:t>
                      </a:r>
                      <a:r>
                        <a:rPr lang="en-US" sz="2500" b="1" u="sng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©‡ii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cÖvšÍ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wZbwU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h_vhZfv‡e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ci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myBP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Av‡¯Í Av‡¯Í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Nviv‡bv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1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evZvg‡K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úk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Ki‡jB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cÖevn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ïiy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nq|G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vwUs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v‡Ýi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m¤ú~Y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Ask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wmwi‡R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mshy³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nIqvq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AwZwi³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Avm‡Z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1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evZvg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†_‡K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wcZ‡ji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cø‡Ui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gva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¨‡g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wd‡ì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Nyi‡Z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ïiæ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GLb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Nviv‡j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GUv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hLb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evZvg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wj‡K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úk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ZLb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vwUs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v‡Ýi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Kg‡Z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Av‡¯Í Av‡¯Í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MwU‡eM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e‡o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hvIqvq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6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evZv‡gi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mshy³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GAe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¯’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c~Y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fv‡ëR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c~Y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Pj‡Z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ivLvi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Mv‡q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jvnvi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UzKivwU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jvW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wiwjR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B‡jK‡Uªv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g¨vK‡bU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Øviv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AvKwl©Z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iv‡L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w¯úªs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Uv‡b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Ad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cwRk‡b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Avm‡Z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mieivn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vK‡j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fvë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wiwjR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K‡q‡ji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Pz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¤^KZ¡ _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nvZjwU‡K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ivL‡Z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ZLb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nvZjwU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Ad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cwRk‡b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Av‡m</a:t>
                      </a:r>
                      <a:r>
                        <a:rPr lang="en-US" sz="2500" b="1" baseline="0" dirty="0" smtClean="0">
                          <a:solidFill>
                            <a:prstClr val="black"/>
                          </a:solidFill>
                          <a:latin typeface="SutonnyMJ" pitchFamily="2" charset="0"/>
                          <a:cs typeface="SutonnyMJ" pitchFamily="2" charset="0"/>
                        </a:rPr>
                        <a:t> |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327" y="190500"/>
            <a:ext cx="5555673" cy="666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206048"/>
              </p:ext>
            </p:extLst>
          </p:nvPr>
        </p:nvGraphicFramePr>
        <p:xfrm>
          <a:off x="2701635" y="179339"/>
          <a:ext cx="5611091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1091"/>
              </a:tblGrid>
              <a:tr h="87360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vUv‡ii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endParaRPr lang="en-US" sz="4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17189"/>
              </p:ext>
            </p:extLst>
          </p:nvPr>
        </p:nvGraphicFramePr>
        <p:xfrm>
          <a:off x="845128" y="1427019"/>
          <a:ext cx="10806546" cy="480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6546"/>
              </a:tblGrid>
              <a:tr h="480752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Pvjyi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gyn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~‡Z©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w¯’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vKvq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G‡Z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BGgGd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fv‡ëR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mieivn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w`‡j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Av‡g©Pv‡ii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vÝ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vKvq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Pvjyi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gyn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~‡Z©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cÖPzi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cwigvb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cÖ‡ek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c~Y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jvW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†_‡K 5-7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MyY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GB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Kg¨y‡UU‡i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fqvbK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ùzwjs‡Mi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m„wó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Kg¨y‡UUi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eªvk‡K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cy‡o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dj‡Z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K‡qj‡KI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cy‡o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dj‡Z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gvUiwU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m¤ú~Y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bó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Pvjyi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gn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~‡Z©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AwZwi³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cevwnZ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‡m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vUvi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8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6096" y="910225"/>
            <a:ext cx="284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/>
              <a:t>Home Work: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6203" y="627797"/>
            <a:ext cx="259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628143"/>
              </p:ext>
            </p:extLst>
          </p:nvPr>
        </p:nvGraphicFramePr>
        <p:xfrm>
          <a:off x="720437" y="1690256"/>
          <a:ext cx="10654146" cy="447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4146"/>
              </a:tblGrid>
              <a:tr h="4475018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Aa¨vq</a:t>
                      </a:r>
                      <a:r>
                        <a:rPr lang="en-US" sz="4800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r>
                        <a:rPr lang="en-US" sz="48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13 ‡_‡</a:t>
                      </a:r>
                      <a:r>
                        <a:rPr lang="en-US" sz="48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Kt</a:t>
                      </a:r>
                      <a:endParaRPr lang="en-US" sz="4800" b="1" dirty="0" smtClean="0">
                        <a:solidFill>
                          <a:schemeClr val="accent2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1|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wK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?</a:t>
                      </a: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2| 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H.P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ej‡Z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wK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eySvq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?</a:t>
                      </a: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3|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H.P 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‡K 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Watt 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cÖKvk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Ki?</a:t>
                      </a: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4|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cvIqvi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†÷R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eY©bv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Ki?</a:t>
                      </a:r>
                    </a:p>
                    <a:p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5|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Av‡g©Pv‡i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Drcbœ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UK©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m¤úwK©Z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MvwYwZK</a:t>
                      </a: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lang="en-US" sz="4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mgm¨v</a:t>
                      </a: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8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4819</TotalTime>
  <Words>982</Words>
  <Application>Microsoft Office PowerPoint</Application>
  <PresentationFormat>Widescreen</PresentationFormat>
  <Paragraphs>71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Algerian</vt:lpstr>
      <vt:lpstr>Arial</vt:lpstr>
      <vt:lpstr>Calibri</vt:lpstr>
      <vt:lpstr>Cambria Math</vt:lpstr>
      <vt:lpstr>ParashSushreeMJ</vt:lpstr>
      <vt:lpstr>SutonnyMJ</vt:lpstr>
      <vt:lpstr>Times New Roman</vt:lpstr>
      <vt:lpstr>Trebuchet MS</vt:lpstr>
      <vt:lpstr>Wingdings 3</vt:lpstr>
      <vt:lpstr>Facet</vt:lpstr>
      <vt:lpstr>cvV cwiwPwZ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Generation of Electrical Enargy</dc:title>
  <dc:creator>nazmulpc</dc:creator>
  <cp:lastModifiedBy>STEP</cp:lastModifiedBy>
  <cp:revision>634</cp:revision>
  <dcterms:created xsi:type="dcterms:W3CDTF">2019-10-12T20:08:54Z</dcterms:created>
  <dcterms:modified xsi:type="dcterms:W3CDTF">2023-10-11T08:55:19Z</dcterms:modified>
</cp:coreProperties>
</file>