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65" r:id="rId2"/>
    <p:sldId id="257" r:id="rId3"/>
    <p:sldId id="267" r:id="rId4"/>
    <p:sldId id="268" r:id="rId5"/>
    <p:sldId id="270" r:id="rId6"/>
    <p:sldId id="272" r:id="rId7"/>
    <p:sldId id="282" r:id="rId8"/>
    <p:sldId id="296" r:id="rId9"/>
    <p:sldId id="304" r:id="rId10"/>
    <p:sldId id="288" r:id="rId11"/>
    <p:sldId id="289" r:id="rId12"/>
    <p:sldId id="290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41C"/>
    <a:srgbClr val="B95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17" autoAdjust="0"/>
  </p:normalViewPr>
  <p:slideViewPr>
    <p:cSldViewPr>
      <p:cViewPr varScale="1">
        <p:scale>
          <a:sx n="75" d="100"/>
          <a:sy n="75" d="100"/>
        </p:scale>
        <p:origin x="18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7C911-E312-46A0-ACF5-10BCBA3CB0C7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6ED1C-61FB-4E24-A96C-973331FFD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3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6ED1C-61FB-4E24-A96C-973331FFD5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6ED1C-61FB-4E24-A96C-973331FFD54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6ED1C-61FB-4E24-A96C-973331FFD54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  <p:sndAc>
      <p:stSnd loop="1">
        <p:snd r:embed="rId1" name="pu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  <p:sndAc>
      <p:stSnd loop="1">
        <p:snd r:embed="rId1" name="pu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  <p:sndAc>
      <p:stSnd loop="1">
        <p:snd r:embed="rId1" name="pu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  <p:sndAc>
      <p:stSnd loop="1">
        <p:snd r:embed="rId1" name="pu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  <p:sndAc>
      <p:stSnd loop="1">
        <p:snd r:embed="rId1" name="pu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  <p:sndAc>
      <p:stSnd loop="1">
        <p:snd r:embed="rId1" name="pu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  <p:sndAc>
      <p:stSnd loop="1">
        <p:snd r:embed="rId1" name="pu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  <p:sndAc>
      <p:stSnd loop="1">
        <p:snd r:embed="rId1" name="pu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  <p:sndAc>
      <p:stSnd loop="1">
        <p:snd r:embed="rId1" name="pu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  <p:sndAc>
      <p:stSnd loop="1">
        <p:snd r:embed="rId1" name="pu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  <p:sndAc>
      <p:stSnd loop="1">
        <p:snd r:embed="rId1" name="push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med">
    <p:pull dir="d"/>
    <p:sndAc>
      <p:stSnd loop="1">
        <p:snd r:embed="rId13" name="push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215370" cy="1107996"/>
          </a:xfrm>
          <a:prstGeom prst="rect">
            <a:avLst/>
          </a:prstGeom>
          <a:solidFill>
            <a:srgbClr val="7030A0"/>
          </a:solidFill>
          <a:ln w="76200">
            <a:solidFill>
              <a:schemeClr val="tx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Welcome</a:t>
            </a:r>
            <a:endParaRPr lang="en-US" sz="6600" b="1" u="sng" dirty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HP\Desktop\th[2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358246" cy="52149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28606"/>
            <a:ext cx="7772400" cy="928693"/>
          </a:xfrm>
          <a:solidFill>
            <a:srgbClr val="FFFF00"/>
          </a:solidFill>
          <a:ln w="7620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bn-BD" sz="6000" b="1" dirty="0" smtClean="0"/>
              <a:t>Evaluation</a:t>
            </a:r>
            <a:endParaRPr lang="en-US" sz="60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3999" cy="5357826"/>
          </a:xfrm>
          <a:blipFill>
            <a:blip r:embed="rId4"/>
            <a:tile tx="0" ty="0" sx="100000" sy="100000" flip="none" algn="tl"/>
          </a:blipFill>
          <a:ln w="127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514350" indent="-514350" algn="l">
              <a:buAutoNum type="arabicParenR"/>
            </a:pPr>
            <a:endParaRPr lang="en-US" dirty="0" smtClean="0"/>
          </a:p>
          <a:p>
            <a:pPr marL="514350" indent="-514350" algn="l">
              <a:buAutoNum type="arabicParenR"/>
            </a:pPr>
            <a:r>
              <a:rPr lang="bn-BD" sz="3200" dirty="0" smtClean="0"/>
              <a:t>What is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Stress</a:t>
            </a:r>
            <a:r>
              <a:rPr lang="bn-BD" sz="3200" dirty="0" smtClean="0"/>
              <a:t>.</a:t>
            </a:r>
          </a:p>
          <a:p>
            <a:pPr marL="514350" indent="-514350" algn="l">
              <a:buAutoNum type="arabicParenR"/>
            </a:pPr>
            <a:r>
              <a:rPr lang="bn-BD" sz="3200" dirty="0" smtClean="0"/>
              <a:t>What is </a:t>
            </a:r>
            <a:r>
              <a:rPr lang="en-US" sz="3200" dirty="0" smtClean="0"/>
              <a:t>Strain</a:t>
            </a:r>
            <a:r>
              <a:rPr lang="bn-BD" sz="3200" dirty="0" smtClean="0"/>
              <a:t>.</a:t>
            </a:r>
          </a:p>
          <a:p>
            <a:pPr marL="514350" indent="-514350" algn="l">
              <a:buAutoNum type="arabicParenR"/>
            </a:pPr>
            <a:r>
              <a:rPr lang="bn-BD" sz="3200" dirty="0" smtClean="0"/>
              <a:t>What is </a:t>
            </a:r>
            <a:r>
              <a:rPr lang="en-US" sz="3200" dirty="0" smtClean="0"/>
              <a:t>Young </a:t>
            </a:r>
            <a:r>
              <a:rPr lang="en-US" sz="3200" dirty="0" err="1" smtClean="0"/>
              <a:t>modulous</a:t>
            </a:r>
            <a:r>
              <a:rPr lang="en-US" sz="3200" dirty="0" smtClean="0"/>
              <a:t> of elasticity</a:t>
            </a:r>
            <a:r>
              <a:rPr lang="bn-BD" sz="3200" dirty="0" smtClean="0"/>
              <a:t>.</a:t>
            </a:r>
          </a:p>
          <a:p>
            <a:pPr marL="514350" indent="-514350" algn="l">
              <a:buAutoNum type="arabicParenR"/>
            </a:pPr>
            <a:r>
              <a:rPr lang="bn-BD" sz="3200" dirty="0" smtClean="0"/>
              <a:t>What is </a:t>
            </a:r>
            <a:r>
              <a:rPr lang="en-US" sz="3200" dirty="0" smtClean="0"/>
              <a:t>the size of cube</a:t>
            </a:r>
            <a:r>
              <a:rPr lang="bn-BD" sz="3200" dirty="0" smtClean="0"/>
              <a:t>.</a:t>
            </a:r>
          </a:p>
          <a:p>
            <a:pPr marL="514350" indent="-514350" algn="l">
              <a:buAutoNum type="arabicParenR"/>
            </a:pPr>
            <a:r>
              <a:rPr lang="bn-BD" sz="3200" dirty="0" smtClean="0"/>
              <a:t>What is </a:t>
            </a:r>
            <a:r>
              <a:rPr lang="en-US" sz="3200" dirty="0" smtClean="0"/>
              <a:t>the size of cylinder</a:t>
            </a:r>
            <a:r>
              <a:rPr lang="bn-BD" sz="3200" dirty="0" smtClean="0"/>
              <a:t>.</a:t>
            </a:r>
          </a:p>
          <a:p>
            <a:pPr marL="514350" indent="-514350" algn="l">
              <a:buAutoNum type="arabicParenR"/>
            </a:pPr>
            <a:r>
              <a:rPr lang="bn-BD" sz="3200" dirty="0" smtClean="0"/>
              <a:t>What is </a:t>
            </a:r>
            <a:r>
              <a:rPr lang="en-US" sz="3200" dirty="0" smtClean="0"/>
              <a:t> </a:t>
            </a:r>
            <a:r>
              <a:rPr lang="en-US" sz="3200" dirty="0" err="1" smtClean="0"/>
              <a:t>moduler</a:t>
            </a:r>
            <a:r>
              <a:rPr lang="en-US" sz="3200" dirty="0" smtClean="0"/>
              <a:t> ratio</a:t>
            </a:r>
            <a:r>
              <a:rPr lang="bn-BD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ransition spd="med">
    <p:pull dir="d"/>
    <p:sndAc>
      <p:stSnd loop="1">
        <p:snd r:embed="rId3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00044"/>
            <a:ext cx="7772400" cy="1000131"/>
          </a:xfrm>
          <a:solidFill>
            <a:srgbClr val="FFC000"/>
          </a:solidFill>
          <a:ln w="76200">
            <a:solidFill>
              <a:schemeClr val="tx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ctr"/>
            <a:r>
              <a:rPr lang="bn-BD" b="1" dirty="0" smtClean="0"/>
              <a:t>Home Work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2500330"/>
          </a:xfrm>
          <a:blipFill>
            <a:blip r:embed="rId3"/>
            <a:tile tx="0" ty="0" sx="100000" sy="100000" flip="none" algn="tl"/>
          </a:blipFill>
          <a:ln w="19050"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</a:rPr>
              <a:t> </a:t>
            </a:r>
          </a:p>
          <a:p>
            <a:pPr algn="ctr"/>
            <a:endParaRPr lang="en-US" b="1" dirty="0" smtClean="0">
              <a:latin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</a:rPr>
              <a:t> Right &amp;Explain the different Stress &amp; Strain Curve</a:t>
            </a:r>
            <a:r>
              <a:rPr lang="bn-BD" dirty="0" smtClean="0">
                <a:latin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  <p:sndAc>
      <p:stSnd loop="1"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4348" y="714357"/>
            <a:ext cx="7772400" cy="1071569"/>
          </a:xfr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pPr algn="ctr"/>
            <a:r>
              <a:rPr lang="bn-BD" sz="5400" b="1" dirty="0" smtClean="0"/>
              <a:t>Next </a:t>
            </a:r>
            <a:r>
              <a:rPr lang="bn-BD" sz="6600" b="1" dirty="0" smtClean="0"/>
              <a:t>Lesson</a:t>
            </a:r>
            <a:endParaRPr lang="en-US" sz="5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4414" y="2786058"/>
            <a:ext cx="6786610" cy="1714512"/>
          </a:xfrm>
          <a:solidFill>
            <a:srgbClr val="7030A0"/>
          </a:solidFill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Flexure formula of homogenous beams.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  <p:sndAc>
      <p:stSnd loop="1"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Rose beauty Stock Photo - 107632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187108"/>
            <a:ext cx="8215371" cy="5557457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428596" y="357167"/>
            <a:ext cx="8286808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/>
              <a:t>THANKS TO ALL</a:t>
            </a:r>
            <a:endParaRPr lang="en-US" sz="4400" b="1" dirty="0"/>
          </a:p>
        </p:txBody>
      </p:sp>
    </p:spTree>
  </p:cSld>
  <p:clrMapOvr>
    <a:masterClrMapping/>
  </p:clrMapOvr>
  <p:transition spd="med">
    <p:pull dir="d"/>
    <p:sndAc>
      <p:stSnd loop="1"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50868"/>
            <a:ext cx="9144000" cy="1000132"/>
          </a:xfrm>
          <a:solidFill>
            <a:srgbClr val="FFFF00"/>
          </a:solidFill>
          <a:ln w="3810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dirty="0" err="1"/>
              <a:t>মোহাম্মদ</a:t>
            </a:r>
            <a:r>
              <a:rPr lang="en-US" dirty="0"/>
              <a:t> </a:t>
            </a:r>
            <a:r>
              <a:rPr lang="en-US" dirty="0" err="1"/>
              <a:t>ইকবাল</a:t>
            </a:r>
            <a:r>
              <a:rPr lang="en-US" dirty="0"/>
              <a:t> </a:t>
            </a:r>
            <a:r>
              <a:rPr lang="en-US" sz="5500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5500" dirty="0" err="1">
                <a:latin typeface="SutonnyMJ" pitchFamily="2" charset="0"/>
                <a:cs typeface="SutonnyMJ" pitchFamily="2" charset="0"/>
              </a:rPr>
              <a:t>nv‡mb</a:t>
            </a:r>
            <a:endParaRPr lang="en-US" sz="55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0" y="2214554"/>
            <a:ext cx="9143999" cy="4643446"/>
          </a:xfrm>
          <a:solidFill>
            <a:srgbClr val="002060"/>
          </a:solidFill>
          <a:ln w="3810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dirty="0" err="1">
                <a:solidFill>
                  <a:schemeClr val="bg2"/>
                </a:solidFill>
              </a:rPr>
              <a:t>ইনস্ট্রাক্টর</a:t>
            </a:r>
            <a:r>
              <a:rPr lang="en-US" dirty="0">
                <a:solidFill>
                  <a:schemeClr val="bg2"/>
                </a:solidFill>
              </a:rPr>
              <a:t> ও </a:t>
            </a:r>
            <a:r>
              <a:rPr lang="en-US" dirty="0" err="1">
                <a:solidFill>
                  <a:schemeClr val="bg2"/>
                </a:solidFill>
              </a:rPr>
              <a:t>বিভাগীয়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প্রধান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sz="4400" dirty="0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400" dirty="0" err="1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wmwfj</a:t>
            </a:r>
            <a:r>
              <a:rPr lang="en-US" sz="4400" dirty="0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DW)</a:t>
            </a:r>
            <a:endParaRPr lang="en-US" sz="4400" dirty="0">
              <a:solidFill>
                <a:schemeClr val="bg2"/>
              </a:solidFill>
            </a:endParaRPr>
          </a:p>
          <a:p>
            <a:r>
              <a:rPr lang="en-US" dirty="0" err="1">
                <a:solidFill>
                  <a:schemeClr val="bg2"/>
                </a:solidFill>
              </a:rPr>
              <a:t>বাংলাদেশ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সুইডেন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পলিটেকনিক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ইনস্টিটিউট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bn-BD" sz="36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কাপ্তাই</a:t>
            </a:r>
            <a:r>
              <a:rPr lang="en-US" dirty="0">
                <a:solidFill>
                  <a:schemeClr val="bg2"/>
                </a:solidFill>
              </a:rPr>
              <a:t>, </a:t>
            </a:r>
            <a:r>
              <a:rPr lang="en-US" dirty="0" err="1">
                <a:solidFill>
                  <a:schemeClr val="bg2"/>
                </a:solidFill>
              </a:rPr>
              <a:t>রাঙ্গামাটি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পার্বত্য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জেলা</a:t>
            </a:r>
            <a:r>
              <a:rPr lang="en-US" sz="36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solidFill>
                <a:schemeClr val="bg2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" y="0"/>
            <a:ext cx="9144000" cy="92333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7620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Times New Roman" pitchFamily="18" charset="0"/>
              </a:rPr>
              <a:t>Teacher’s </a:t>
            </a:r>
            <a:r>
              <a:rPr lang="bn-BD" sz="4400" b="1" dirty="0" smtClean="0">
                <a:latin typeface="Times New Roman" pitchFamily="18" charset="0"/>
              </a:rPr>
              <a:t>Identity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  <p:sndAc>
      <p:stSnd loop="1">
        <p:snd r:embed="rId3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42921"/>
            <a:ext cx="7772400" cy="1143005"/>
          </a:xfrm>
          <a:solidFill>
            <a:srgbClr val="FFC000"/>
          </a:solidFill>
          <a:ln w="7620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bn-BD" sz="5400" b="1" dirty="0" smtClean="0">
                <a:latin typeface="Times New Roman" pitchFamily="18" charset="0"/>
              </a:rPr>
              <a:t>STUDENT’S IDENTITY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7715304" cy="4214842"/>
          </a:xfrm>
          <a:solidFill>
            <a:srgbClr val="002060"/>
          </a:solidFill>
          <a:ln w="57150">
            <a:solidFill>
              <a:schemeClr val="accent2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endParaRPr lang="en-US" sz="3600" b="1" dirty="0" smtClean="0">
              <a:latin typeface="Times New Roman" pitchFamily="18" charset="0"/>
            </a:endParaRPr>
          </a:p>
          <a:p>
            <a:pPr algn="ctr"/>
            <a:r>
              <a:rPr lang="en-US" sz="3600" b="1" dirty="0" smtClean="0">
                <a:latin typeface="Times New Roman" pitchFamily="18" charset="0"/>
              </a:rPr>
              <a:t>6</a:t>
            </a:r>
            <a:r>
              <a:rPr lang="bn-BD" sz="3600" b="1" dirty="0" smtClean="0">
                <a:latin typeface="Times New Roman" pitchFamily="18" charset="0"/>
              </a:rPr>
              <a:t>TH SEMESTER </a:t>
            </a:r>
          </a:p>
          <a:p>
            <a:pPr algn="ctr"/>
            <a:r>
              <a:rPr lang="bn-BD" sz="3600" b="1" dirty="0" smtClean="0">
                <a:latin typeface="Times New Roman" pitchFamily="18" charset="0"/>
              </a:rPr>
              <a:t>CIVIL </a:t>
            </a:r>
            <a:r>
              <a:rPr lang="en-US" sz="3600" b="1" dirty="0" smtClean="0">
                <a:latin typeface="Times New Roman" pitchFamily="18" charset="0"/>
              </a:rPr>
              <a:t>(WOOD) </a:t>
            </a:r>
            <a:r>
              <a:rPr lang="bn-BD" sz="3600" b="1" dirty="0" smtClean="0">
                <a:latin typeface="Times New Roman" pitchFamily="18" charset="0"/>
              </a:rPr>
              <a:t>TECHNOLOGY</a:t>
            </a:r>
          </a:p>
          <a:p>
            <a:pPr algn="ctr"/>
            <a:r>
              <a:rPr lang="bn-BD" sz="3600" b="1" dirty="0" smtClean="0">
                <a:latin typeface="Times New Roman" pitchFamily="18" charset="0"/>
              </a:rPr>
              <a:t>SUB : </a:t>
            </a:r>
            <a:r>
              <a:rPr lang="en-US" sz="3600" b="1" dirty="0" smtClean="0">
                <a:latin typeface="Times New Roman" pitchFamily="18" charset="0"/>
              </a:rPr>
              <a:t>DESIGN OF STRUCTURE</a:t>
            </a:r>
            <a:r>
              <a:rPr lang="bn-BD" sz="3600" b="1" dirty="0" smtClean="0">
                <a:latin typeface="Times New Roman" pitchFamily="18" charset="0"/>
              </a:rPr>
              <a:t>–</a:t>
            </a:r>
            <a:r>
              <a:rPr lang="en-US" sz="3600" b="1" dirty="0" smtClean="0">
                <a:latin typeface="Times New Roman" pitchFamily="18" charset="0"/>
              </a:rPr>
              <a:t>1</a:t>
            </a:r>
          </a:p>
          <a:p>
            <a:pPr algn="ctr"/>
            <a:r>
              <a:rPr lang="en-US" sz="3600" b="1" dirty="0" smtClean="0">
                <a:latin typeface="Times New Roman" pitchFamily="18" charset="0"/>
              </a:rPr>
              <a:t>SUBJECT CODE - 66463</a:t>
            </a:r>
            <a:endParaRPr lang="bn-BD" sz="3600" b="1" dirty="0" smtClean="0">
              <a:latin typeface="Times New Roman" pitchFamily="18" charset="0"/>
            </a:endParaRPr>
          </a:p>
          <a:p>
            <a:pPr algn="ctr"/>
            <a:r>
              <a:rPr lang="bn-BD" sz="3600" b="1" dirty="0" smtClean="0">
                <a:latin typeface="Times New Roman" pitchFamily="18" charset="0"/>
              </a:rPr>
              <a:t>TIME : </a:t>
            </a:r>
            <a:r>
              <a:rPr lang="en-US" sz="3600" b="1" dirty="0" smtClean="0">
                <a:latin typeface="Times New Roman" pitchFamily="18" charset="0"/>
              </a:rPr>
              <a:t>45</a:t>
            </a:r>
            <a:r>
              <a:rPr lang="bn-BD" sz="3600" b="1" dirty="0" smtClean="0">
                <a:latin typeface="Times New Roman" pitchFamily="18" charset="0"/>
              </a:rPr>
              <a:t> MINUTES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  <p:sndAc>
      <p:stSnd loop="1"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1357322"/>
          </a:xfr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bn-BD" sz="8000" b="1" dirty="0" smtClean="0"/>
              <a:t>PREE LESSION</a:t>
            </a:r>
            <a:endParaRPr lang="en-US" sz="80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" y="2571744"/>
            <a:ext cx="7854696" cy="2409392"/>
          </a:xfrm>
          <a:solidFill>
            <a:srgbClr val="7030A0"/>
          </a:solidFill>
          <a:ln w="38100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endParaRPr lang="en-US" sz="4000" b="1" dirty="0" smtClean="0"/>
          </a:p>
          <a:p>
            <a:pPr algn="ctr"/>
            <a:r>
              <a:rPr lang="en-US" sz="4000" b="1" dirty="0" smtClean="0"/>
              <a:t>DESIGN LOAD</a:t>
            </a:r>
            <a:endParaRPr lang="en-US" sz="4000" b="1" dirty="0"/>
          </a:p>
        </p:txBody>
      </p:sp>
    </p:spTree>
  </p:cSld>
  <p:clrMapOvr>
    <a:masterClrMapping/>
  </p:clrMapOvr>
  <p:transition spd="med">
    <p:pull dir="d"/>
    <p:sndAc>
      <p:stSnd loop="1"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2000264"/>
          </a:xfrm>
          <a:blipFill>
            <a:blip r:embed="rId4"/>
            <a:tile tx="0" ty="0" sx="100000" sy="100000" flip="none" algn="tl"/>
          </a:blipFill>
          <a:ln w="7620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bn-BD" sz="7200" b="1" dirty="0" smtClean="0">
                <a:latin typeface="Times New Roman" pitchFamily="18" charset="0"/>
              </a:rPr>
              <a:t>Today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bn-BD" sz="7200" b="1" dirty="0" smtClean="0">
                <a:latin typeface="Times New Roman" pitchFamily="18" charset="0"/>
              </a:rPr>
              <a:t>s</a:t>
            </a:r>
            <a:r>
              <a:rPr lang="bn-BD" sz="7200" b="1" dirty="0" smtClean="0"/>
              <a:t> Lesson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00372"/>
            <a:ext cx="7643866" cy="263842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Stress , Strain and Elasticity of Concrete.</a:t>
            </a:r>
            <a:endParaRPr lang="en-US" sz="4000" dirty="0"/>
          </a:p>
        </p:txBody>
      </p:sp>
    </p:spTree>
  </p:cSld>
  <p:clrMapOvr>
    <a:masterClrMapping/>
  </p:clrMapOvr>
  <p:transition spd="med">
    <p:pull dir="d"/>
    <p:sndAc>
      <p:stSnd loop="1">
        <p:snd r:embed="rId3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09" y="571482"/>
            <a:ext cx="7929619" cy="1143007"/>
          </a:xfr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bn-BD" sz="6600" b="1" dirty="0" smtClean="0"/>
              <a:t>Learning Out Come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2214555"/>
            <a:ext cx="8929719" cy="4643446"/>
          </a:xfrm>
          <a:solidFill>
            <a:srgbClr val="00206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514350" indent="-514350" algn="l"/>
            <a:r>
              <a:rPr lang="bn-BD" sz="3600" dirty="0" smtClean="0"/>
              <a:t>After the lesson student should be able to:- </a:t>
            </a:r>
          </a:p>
          <a:p>
            <a:pPr marL="514350" indent="-514350" algn="l">
              <a:buFont typeface="Arial" charset="0"/>
              <a:buChar char="•"/>
            </a:pPr>
            <a:r>
              <a:rPr lang="en-US" sz="3200" dirty="0" smtClean="0"/>
              <a:t>Tell what is stress &amp; strain .</a:t>
            </a:r>
            <a:endParaRPr lang="bn-BD" sz="3200" dirty="0" smtClean="0"/>
          </a:p>
          <a:p>
            <a:pPr marL="514350" indent="-514350" algn="l">
              <a:buFont typeface="Arial" charset="0"/>
              <a:buChar char="•"/>
            </a:pPr>
            <a:r>
              <a:rPr lang="en-US" sz="3200" dirty="0" smtClean="0"/>
              <a:t>Tell  classification of stress</a:t>
            </a:r>
            <a:r>
              <a:rPr lang="bn-BD" sz="3200" dirty="0" smtClean="0"/>
              <a:t>.</a:t>
            </a:r>
          </a:p>
          <a:p>
            <a:pPr marL="514350" indent="-514350" algn="l">
              <a:buFont typeface="Arial" charset="0"/>
              <a:buChar char="•"/>
            </a:pPr>
            <a:r>
              <a:rPr lang="en-US" sz="3200" dirty="0" smtClean="0"/>
              <a:t>Tell  classification of strain</a:t>
            </a:r>
            <a:r>
              <a:rPr lang="bn-BD" sz="3200" dirty="0" smtClean="0"/>
              <a:t>.</a:t>
            </a:r>
          </a:p>
          <a:p>
            <a:pPr marL="514350" indent="-514350" algn="l">
              <a:buFont typeface="Arial" charset="0"/>
              <a:buChar char="•"/>
            </a:pPr>
            <a:r>
              <a:rPr lang="en-US" sz="3200" dirty="0" smtClean="0"/>
              <a:t>Tell  Young modulus of elasticity of concrete</a:t>
            </a:r>
            <a:r>
              <a:rPr lang="bn-BD" sz="3200" dirty="0" smtClean="0"/>
              <a:t>.</a:t>
            </a:r>
          </a:p>
          <a:p>
            <a:pPr marL="514350" indent="-514350" algn="l">
              <a:buFont typeface="Arial" charset="0"/>
              <a:buChar char="•"/>
            </a:pPr>
            <a:r>
              <a:rPr lang="en-US" sz="3200" dirty="0" smtClean="0"/>
              <a:t>Tell what is </a:t>
            </a:r>
            <a:r>
              <a:rPr lang="en-US" sz="3200" dirty="0" err="1" smtClean="0"/>
              <a:t>moduler</a:t>
            </a:r>
            <a:r>
              <a:rPr lang="en-US" sz="3200" dirty="0" smtClean="0"/>
              <a:t> ratio </a:t>
            </a:r>
            <a:r>
              <a:rPr lang="bn-BD" sz="3200" dirty="0" smtClean="0"/>
              <a:t>.</a:t>
            </a:r>
            <a:endParaRPr lang="en-US" sz="3200" dirty="0" smtClean="0"/>
          </a:p>
          <a:p>
            <a:pPr marL="514350" indent="-514350" algn="l">
              <a:buFont typeface="Arial" charset="0"/>
              <a:buChar char="•"/>
            </a:pPr>
            <a:r>
              <a:rPr lang="en-US" sz="3200" dirty="0" smtClean="0"/>
              <a:t>Tell  what is the size of Cube &amp; Mould.</a:t>
            </a:r>
            <a:endParaRPr lang="en-US" sz="3200" dirty="0"/>
          </a:p>
        </p:txBody>
      </p:sp>
    </p:spTree>
  </p:cSld>
  <p:clrMapOvr>
    <a:masterClrMapping/>
  </p:clrMapOvr>
  <p:transition spd="med">
    <p:pull dir="d"/>
    <p:sndAc>
      <p:stSnd loop="1"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bn-BD" sz="6000" b="1" dirty="0" smtClean="0">
                <a:latin typeface="Times New Roman" pitchFamily="18" charset="0"/>
              </a:rPr>
              <a:t>Presentation of lesson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3999" cy="5429264"/>
          </a:xfrm>
          <a:solidFill>
            <a:srgbClr val="7030A0"/>
          </a:solidFill>
          <a:ln w="12700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l"/>
            <a:r>
              <a:rPr lang="bn-BD" sz="4400" dirty="0" smtClean="0"/>
              <a:t>Definition of </a:t>
            </a:r>
            <a:r>
              <a:rPr lang="en-US" sz="4400" dirty="0" smtClean="0"/>
              <a:t>Stress </a:t>
            </a:r>
            <a:r>
              <a:rPr lang="bn-BD" sz="4400" dirty="0" smtClean="0"/>
              <a:t>:-</a:t>
            </a:r>
          </a:p>
          <a:p>
            <a:pPr algn="l"/>
            <a:r>
              <a:rPr lang="bn-BD" sz="2800" dirty="0" smtClean="0"/>
              <a:t>*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KswµU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KvVv‡gv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Avf¨šÍixb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cÖwZwµqv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evwn‡ii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cÖhy³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ej‡K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evav`vb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wb‡Ri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AvKvi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–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AcwiewZ©Z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ivLvi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Póv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KvVv‡gvi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GKK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ÿ‡Îi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Giƒc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eav`vbKvix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cÖwZwµqv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ej‡K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cxob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| </a:t>
            </a:r>
          </a:p>
          <a:p>
            <a:pPr algn="l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cxob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t (1)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Pvcv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cxob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(2)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cxob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(3)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wkqvi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cxob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|</a:t>
            </a:r>
            <a:endParaRPr lang="bn-BD" sz="2400" dirty="0" smtClean="0">
              <a:latin typeface="SutonnyMJ" pitchFamily="2" charset="0"/>
            </a:endParaRPr>
          </a:p>
          <a:p>
            <a:pPr algn="l"/>
            <a:r>
              <a:rPr lang="bn-BD" sz="4400" dirty="0" smtClean="0"/>
              <a:t>Definition of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Strain</a:t>
            </a:r>
            <a:r>
              <a:rPr lang="en-US" sz="4400" dirty="0" smtClean="0"/>
              <a:t> </a:t>
            </a:r>
            <a:r>
              <a:rPr lang="bn-BD" sz="4400" dirty="0" smtClean="0"/>
              <a:t>:-</a:t>
            </a:r>
            <a:r>
              <a:rPr lang="en-US" sz="4400" dirty="0" smtClean="0"/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KvVv‡gvi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KejgvÎ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cxobB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N‡U 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AZGe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evwn¨K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cÖ‡qv‡M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KvVv‡gvi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GKK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gvÎvi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cwieZ©b‡K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pPr algn="l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t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(1)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Pvcv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weK„wZ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(2)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(3)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wkqvi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med">
    <p:pull dir="d"/>
    <p:sndAc>
      <p:stSnd loop="1"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Young modulus of elasticity of concrete :</a:t>
            </a:r>
            <a:endParaRPr lang="en-US" sz="36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w¯’wZ¯’vcK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mxgvi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Ksw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µ‡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cxob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wZi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AbycvZ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cxob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wZi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Xvj‡K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gWzjvm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Ae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BjvwówmwU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w¯_wZ¯’vcK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bvsK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Bnv‡K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 = 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cxob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/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|</a:t>
            </a:r>
          </a:p>
          <a:p>
            <a:pPr>
              <a:buNone/>
            </a:pP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Moduler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ratio : - 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w÷‡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ji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gWzjvm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Ae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BjvwówmwU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Ksw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µ‡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gWzjvm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Ae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BjvwówmwU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AbycvZ‡K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gWzjvi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iwkI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Bnv‡K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 = Es/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Ec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  <p:sndAc>
      <p:stSnd loop="1"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HP\Desktop\RCC-SIRAJ-1\IMG_00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071546"/>
            <a:ext cx="7215238" cy="334195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14414" y="5000636"/>
            <a:ext cx="628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Young modulus of elasticity</a:t>
            </a:r>
            <a:endParaRPr lang="en-US" sz="4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  <p:sndAc>
      <p:stSnd loop="1">
        <p:snd r:embed="rId2" name="push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</TotalTime>
  <Words>391</Words>
  <Application>Microsoft Office PowerPoint</Application>
  <PresentationFormat>On-screen Show (4:3)</PresentationFormat>
  <Paragraphs>61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NikoshBAN</vt:lpstr>
      <vt:lpstr>SutonnyMJ</vt:lpstr>
      <vt:lpstr>Times New Roman</vt:lpstr>
      <vt:lpstr>Vrinda</vt:lpstr>
      <vt:lpstr>Office Theme</vt:lpstr>
      <vt:lpstr>PowerPoint Presentation</vt:lpstr>
      <vt:lpstr>মোহাম্মদ ইকবাল ‡nv‡mb</vt:lpstr>
      <vt:lpstr>STUDENT’S IDENTITY</vt:lpstr>
      <vt:lpstr>PREE LESSION</vt:lpstr>
      <vt:lpstr>Today’s Lesson</vt:lpstr>
      <vt:lpstr>Learning Out Come</vt:lpstr>
      <vt:lpstr>Presentation of lesson</vt:lpstr>
      <vt:lpstr>Young modulus of elasticity of concrete :</vt:lpstr>
      <vt:lpstr>PowerPoint Presentation</vt:lpstr>
      <vt:lpstr>Evaluation</vt:lpstr>
      <vt:lpstr>Home Work</vt:lpstr>
      <vt:lpstr>Next Lesson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User</cp:lastModifiedBy>
  <cp:revision>167</cp:revision>
  <dcterms:created xsi:type="dcterms:W3CDTF">2014-06-01T09:56:52Z</dcterms:created>
  <dcterms:modified xsi:type="dcterms:W3CDTF">2023-11-09T09:02:42Z</dcterms:modified>
</cp:coreProperties>
</file>